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4"/>
    <p:sldMasterId id="2147483828" r:id="rId5"/>
  </p:sldMasterIdLst>
  <p:notesMasterIdLst>
    <p:notesMasterId r:id="rId12"/>
  </p:notesMasterIdLst>
  <p:handoutMasterIdLst>
    <p:handoutMasterId r:id="rId13"/>
  </p:handoutMasterIdLst>
  <p:sldIdLst>
    <p:sldId id="306" r:id="rId6"/>
    <p:sldId id="2242" r:id="rId7"/>
    <p:sldId id="2245" r:id="rId8"/>
    <p:sldId id="2244" r:id="rId9"/>
    <p:sldId id="2243" r:id="rId10"/>
    <p:sldId id="2234"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B"/>
    <a:srgbClr val="3E627D"/>
    <a:srgbClr val="122C41"/>
    <a:srgbClr val="56A0D3"/>
    <a:srgbClr val="77B3DC"/>
    <a:srgbClr val="89BCDF"/>
    <a:srgbClr val="82ACC8"/>
    <a:srgbClr val="A6C4D8"/>
    <a:srgbClr val="D6E3EB"/>
    <a:srgbClr val="D1E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2" autoAdjust="0"/>
    <p:restoredTop sz="90497" autoAdjust="0"/>
  </p:normalViewPr>
  <p:slideViewPr>
    <p:cSldViewPr snapToGrid="0">
      <p:cViewPr varScale="1">
        <p:scale>
          <a:sx n="68" d="100"/>
          <a:sy n="68" d="100"/>
        </p:scale>
        <p:origin x="486" y="72"/>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31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rly, Michelle L. (CDC/DDNID/NCCDPHP/DCPC) (CTR)" userId="45dee2c2-5260-4221-bcb0-278c6a953ba1" providerId="ADAL" clId="{E7F6BC0F-B9E9-4D2A-ACBC-979E1BE5D857}"/>
    <pc:docChg chg="custSel addSld delSld modSld sldOrd">
      <pc:chgData name="Esterly, Michelle L. (CDC/DDNID/NCCDPHP/DCPC) (CTR)" userId="45dee2c2-5260-4221-bcb0-278c6a953ba1" providerId="ADAL" clId="{E7F6BC0F-B9E9-4D2A-ACBC-979E1BE5D857}" dt="2022-01-07T19:43:12.485" v="21"/>
      <pc:docMkLst>
        <pc:docMk/>
      </pc:docMkLst>
      <pc:sldChg chg="delSp add setBg delDesignElem">
        <pc:chgData name="Esterly, Michelle L. (CDC/DDNID/NCCDPHP/DCPC) (CTR)" userId="45dee2c2-5260-4221-bcb0-278c6a953ba1" providerId="ADAL" clId="{E7F6BC0F-B9E9-4D2A-ACBC-979E1BE5D857}" dt="2022-01-07T19:42:58.539" v="19"/>
        <pc:sldMkLst>
          <pc:docMk/>
          <pc:sldMk cId="3588379947" sldId="275"/>
        </pc:sldMkLst>
        <pc:spChg chg="del">
          <ac:chgData name="Esterly, Michelle L. (CDC/DDNID/NCCDPHP/DCPC) (CTR)" userId="45dee2c2-5260-4221-bcb0-278c6a953ba1" providerId="ADAL" clId="{E7F6BC0F-B9E9-4D2A-ACBC-979E1BE5D857}" dt="2022-01-07T19:42:58.539" v="19"/>
          <ac:spMkLst>
            <pc:docMk/>
            <pc:sldMk cId="3588379947" sldId="275"/>
            <ac:spMk id="10" creationId="{5E39A796-BE83-48B1-B33F-35C4A32AAB57}"/>
          </ac:spMkLst>
        </pc:spChg>
        <pc:spChg chg="del">
          <ac:chgData name="Esterly, Michelle L. (CDC/DDNID/NCCDPHP/DCPC) (CTR)" userId="45dee2c2-5260-4221-bcb0-278c6a953ba1" providerId="ADAL" clId="{E7F6BC0F-B9E9-4D2A-ACBC-979E1BE5D857}" dt="2022-01-07T19:42:58.539" v="19"/>
          <ac:spMkLst>
            <pc:docMk/>
            <pc:sldMk cId="3588379947" sldId="275"/>
            <ac:spMk id="11" creationId="{72F84B47-E267-4194-8194-831DB7B5547F}"/>
          </ac:spMkLst>
        </pc:spChg>
      </pc:sldChg>
      <pc:sldChg chg="add modTransition">
        <pc:chgData name="Esterly, Michelle L. (CDC/DDNID/NCCDPHP/DCPC) (CTR)" userId="45dee2c2-5260-4221-bcb0-278c6a953ba1" providerId="ADAL" clId="{E7F6BC0F-B9E9-4D2A-ACBC-979E1BE5D857}" dt="2022-01-07T19:38:29.697" v="12"/>
        <pc:sldMkLst>
          <pc:docMk/>
          <pc:sldMk cId="2547313579" sldId="296"/>
        </pc:sldMkLst>
      </pc:sldChg>
      <pc:sldChg chg="delSp add setBg delDesignElem">
        <pc:chgData name="Esterly, Michelle L. (CDC/DDNID/NCCDPHP/DCPC) (CTR)" userId="45dee2c2-5260-4221-bcb0-278c6a953ba1" providerId="ADAL" clId="{E7F6BC0F-B9E9-4D2A-ACBC-979E1BE5D857}" dt="2022-01-07T19:38:29.697" v="12"/>
        <pc:sldMkLst>
          <pc:docMk/>
          <pc:sldMk cId="604146559" sldId="297"/>
        </pc:sldMkLst>
        <pc:spChg chg="del">
          <ac:chgData name="Esterly, Michelle L. (CDC/DDNID/NCCDPHP/DCPC) (CTR)" userId="45dee2c2-5260-4221-bcb0-278c6a953ba1" providerId="ADAL" clId="{E7F6BC0F-B9E9-4D2A-ACBC-979E1BE5D857}" dt="2022-01-07T19:38:29.697" v="12"/>
          <ac:spMkLst>
            <pc:docMk/>
            <pc:sldMk cId="604146559" sldId="297"/>
            <ac:spMk id="8" creationId="{09588DA8-065E-4F6F-8EFD-43104AB2E0CF}"/>
          </ac:spMkLst>
        </pc:spChg>
        <pc:spChg chg="del">
          <ac:chgData name="Esterly, Michelle L. (CDC/DDNID/NCCDPHP/DCPC) (CTR)" userId="45dee2c2-5260-4221-bcb0-278c6a953ba1" providerId="ADAL" clId="{E7F6BC0F-B9E9-4D2A-ACBC-979E1BE5D857}" dt="2022-01-07T19:38:29.697" v="12"/>
          <ac:spMkLst>
            <pc:docMk/>
            <pc:sldMk cId="604146559" sldId="297"/>
            <ac:spMk id="9" creationId="{C4285719-470E-454C-AF62-8323075F1F5B}"/>
          </ac:spMkLst>
        </pc:spChg>
        <pc:spChg chg="del">
          <ac:chgData name="Esterly, Michelle L. (CDC/DDNID/NCCDPHP/DCPC) (CTR)" userId="45dee2c2-5260-4221-bcb0-278c6a953ba1" providerId="ADAL" clId="{E7F6BC0F-B9E9-4D2A-ACBC-979E1BE5D857}" dt="2022-01-07T19:38:29.697" v="12"/>
          <ac:spMkLst>
            <pc:docMk/>
            <pc:sldMk cId="604146559" sldId="297"/>
            <ac:spMk id="13" creationId="{CD9FE4EF-C4D8-49A0-B2FF-81D8DB7D8A24}"/>
          </ac:spMkLst>
        </pc:spChg>
        <pc:spChg chg="del">
          <ac:chgData name="Esterly, Michelle L. (CDC/DDNID/NCCDPHP/DCPC) (CTR)" userId="45dee2c2-5260-4221-bcb0-278c6a953ba1" providerId="ADAL" clId="{E7F6BC0F-B9E9-4D2A-ACBC-979E1BE5D857}" dt="2022-01-07T19:38:29.697" v="12"/>
          <ac:spMkLst>
            <pc:docMk/>
            <pc:sldMk cId="604146559" sldId="297"/>
            <ac:spMk id="15" creationId="{4300840D-0A0B-4512-BACA-B439D5B9C57C}"/>
          </ac:spMkLst>
        </pc:spChg>
        <pc:spChg chg="del">
          <ac:chgData name="Esterly, Michelle L. (CDC/DDNID/NCCDPHP/DCPC) (CTR)" userId="45dee2c2-5260-4221-bcb0-278c6a953ba1" providerId="ADAL" clId="{E7F6BC0F-B9E9-4D2A-ACBC-979E1BE5D857}" dt="2022-01-07T19:38:29.697" v="12"/>
          <ac:spMkLst>
            <pc:docMk/>
            <pc:sldMk cId="604146559" sldId="297"/>
            <ac:spMk id="17" creationId="{D2B78728-A580-49A7-84F9-6EF6F583ADE0}"/>
          </ac:spMkLst>
        </pc:spChg>
        <pc:spChg chg="del">
          <ac:chgData name="Esterly, Michelle L. (CDC/DDNID/NCCDPHP/DCPC) (CTR)" userId="45dee2c2-5260-4221-bcb0-278c6a953ba1" providerId="ADAL" clId="{E7F6BC0F-B9E9-4D2A-ACBC-979E1BE5D857}" dt="2022-01-07T19:38:29.697" v="12"/>
          <ac:spMkLst>
            <pc:docMk/>
            <pc:sldMk cId="604146559" sldId="297"/>
            <ac:spMk id="19" creationId="{38FAA1A1-D861-433F-88FA-1E9D6FD31D11}"/>
          </ac:spMkLst>
        </pc:spChg>
        <pc:spChg chg="del">
          <ac:chgData name="Esterly, Michelle L. (CDC/DDNID/NCCDPHP/DCPC) (CTR)" userId="45dee2c2-5260-4221-bcb0-278c6a953ba1" providerId="ADAL" clId="{E7F6BC0F-B9E9-4D2A-ACBC-979E1BE5D857}" dt="2022-01-07T19:38:29.697" v="12"/>
          <ac:spMkLst>
            <pc:docMk/>
            <pc:sldMk cId="604146559" sldId="297"/>
            <ac:spMk id="21" creationId="{8D71EDA1-87BF-4D5D-AB79-F346FD19278A}"/>
          </ac:spMkLst>
        </pc:spChg>
      </pc:sldChg>
      <pc:sldChg chg="del">
        <pc:chgData name="Esterly, Michelle L. (CDC/DDNID/NCCDPHP/DCPC) (CTR)" userId="45dee2c2-5260-4221-bcb0-278c6a953ba1" providerId="ADAL" clId="{E7F6BC0F-B9E9-4D2A-ACBC-979E1BE5D857}" dt="2022-01-07T19:38:16.145" v="2" actId="47"/>
        <pc:sldMkLst>
          <pc:docMk/>
          <pc:sldMk cId="3245241971" sldId="445"/>
        </pc:sldMkLst>
      </pc:sldChg>
      <pc:sldChg chg="modSp add mod modTransition">
        <pc:chgData name="Esterly, Michelle L. (CDC/DDNID/NCCDPHP/DCPC) (CTR)" userId="45dee2c2-5260-4221-bcb0-278c6a953ba1" providerId="ADAL" clId="{E7F6BC0F-B9E9-4D2A-ACBC-979E1BE5D857}" dt="2022-01-07T19:38:30.183" v="14" actId="27636"/>
        <pc:sldMkLst>
          <pc:docMk/>
          <pc:sldMk cId="4175934109" sldId="479"/>
        </pc:sldMkLst>
        <pc:spChg chg="mod">
          <ac:chgData name="Esterly, Michelle L. (CDC/DDNID/NCCDPHP/DCPC) (CTR)" userId="45dee2c2-5260-4221-bcb0-278c6a953ba1" providerId="ADAL" clId="{E7F6BC0F-B9E9-4D2A-ACBC-979E1BE5D857}" dt="2022-01-07T19:38:30.183" v="14" actId="27636"/>
          <ac:spMkLst>
            <pc:docMk/>
            <pc:sldMk cId="4175934109" sldId="479"/>
            <ac:spMk id="3" creationId="{00000000-0000-0000-0000-000000000000}"/>
          </ac:spMkLst>
        </pc:spChg>
      </pc:sldChg>
      <pc:sldChg chg="add">
        <pc:chgData name="Esterly, Michelle L. (CDC/DDNID/NCCDPHP/DCPC) (CTR)" userId="45dee2c2-5260-4221-bcb0-278c6a953ba1" providerId="ADAL" clId="{E7F6BC0F-B9E9-4D2A-ACBC-979E1BE5D857}" dt="2022-01-07T19:42:58.539" v="19"/>
        <pc:sldMkLst>
          <pc:docMk/>
          <pc:sldMk cId="3084444501" sldId="2172"/>
        </pc:sldMkLst>
      </pc:sldChg>
      <pc:sldChg chg="add">
        <pc:chgData name="Esterly, Michelle L. (CDC/DDNID/NCCDPHP/DCPC) (CTR)" userId="45dee2c2-5260-4221-bcb0-278c6a953ba1" providerId="ADAL" clId="{E7F6BC0F-B9E9-4D2A-ACBC-979E1BE5D857}" dt="2022-01-07T19:42:58.539" v="19"/>
        <pc:sldMkLst>
          <pc:docMk/>
          <pc:sldMk cId="4133230148" sldId="2180"/>
        </pc:sldMkLst>
      </pc:sldChg>
      <pc:sldChg chg="delSp add setBg delDesignElem">
        <pc:chgData name="Esterly, Michelle L. (CDC/DDNID/NCCDPHP/DCPC) (CTR)" userId="45dee2c2-5260-4221-bcb0-278c6a953ba1" providerId="ADAL" clId="{E7F6BC0F-B9E9-4D2A-ACBC-979E1BE5D857}" dt="2022-01-07T19:42:58.539" v="19"/>
        <pc:sldMkLst>
          <pc:docMk/>
          <pc:sldMk cId="4075708896" sldId="2187"/>
        </pc:sldMkLst>
        <pc:spChg chg="del">
          <ac:chgData name="Esterly, Michelle L. (CDC/DDNID/NCCDPHP/DCPC) (CTR)" userId="45dee2c2-5260-4221-bcb0-278c6a953ba1" providerId="ADAL" clId="{E7F6BC0F-B9E9-4D2A-ACBC-979E1BE5D857}" dt="2022-01-07T19:42:58.539" v="19"/>
          <ac:spMkLst>
            <pc:docMk/>
            <pc:sldMk cId="4075708896" sldId="2187"/>
            <ac:spMk id="25" creationId="{DC8C3900-B8A1-4965-88E6-CBCBFE067207}"/>
          </ac:spMkLst>
        </pc:spChg>
      </pc:sldChg>
      <pc:sldChg chg="add">
        <pc:chgData name="Esterly, Michelle L. (CDC/DDNID/NCCDPHP/DCPC) (CTR)" userId="45dee2c2-5260-4221-bcb0-278c6a953ba1" providerId="ADAL" clId="{E7F6BC0F-B9E9-4D2A-ACBC-979E1BE5D857}" dt="2022-01-07T19:42:58.539" v="19"/>
        <pc:sldMkLst>
          <pc:docMk/>
          <pc:sldMk cId="437563652" sldId="2189"/>
        </pc:sldMkLst>
      </pc:sldChg>
      <pc:sldChg chg="delSp add setBg delDesignElem">
        <pc:chgData name="Esterly, Michelle L. (CDC/DDNID/NCCDPHP/DCPC) (CTR)" userId="45dee2c2-5260-4221-bcb0-278c6a953ba1" providerId="ADAL" clId="{E7F6BC0F-B9E9-4D2A-ACBC-979E1BE5D857}" dt="2022-01-07T19:42:58.539" v="19"/>
        <pc:sldMkLst>
          <pc:docMk/>
          <pc:sldMk cId="1026898244" sldId="2191"/>
        </pc:sldMkLst>
        <pc:spChg chg="del">
          <ac:chgData name="Esterly, Michelle L. (CDC/DDNID/NCCDPHP/DCPC) (CTR)" userId="45dee2c2-5260-4221-bcb0-278c6a953ba1" providerId="ADAL" clId="{E7F6BC0F-B9E9-4D2A-ACBC-979E1BE5D857}" dt="2022-01-07T19:42:58.539" v="19"/>
          <ac:spMkLst>
            <pc:docMk/>
            <pc:sldMk cId="1026898244" sldId="2191"/>
            <ac:spMk id="7" creationId="{AB8C311F-7253-4AED-9701-7FC0708C41C7}"/>
          </ac:spMkLst>
        </pc:spChg>
        <pc:spChg chg="del">
          <ac:chgData name="Esterly, Michelle L. (CDC/DDNID/NCCDPHP/DCPC) (CTR)" userId="45dee2c2-5260-4221-bcb0-278c6a953ba1" providerId="ADAL" clId="{E7F6BC0F-B9E9-4D2A-ACBC-979E1BE5D857}" dt="2022-01-07T19:42:58.539" v="19"/>
          <ac:spMkLst>
            <pc:docMk/>
            <pc:sldMk cId="1026898244" sldId="2191"/>
            <ac:spMk id="9" creationId="{E2384209-CB15-4CDF-9D31-C44FD9A3F20D}"/>
          </ac:spMkLst>
        </pc:spChg>
        <pc:spChg chg="del">
          <ac:chgData name="Esterly, Michelle L. (CDC/DDNID/NCCDPHP/DCPC) (CTR)" userId="45dee2c2-5260-4221-bcb0-278c6a953ba1" providerId="ADAL" clId="{E7F6BC0F-B9E9-4D2A-ACBC-979E1BE5D857}" dt="2022-01-07T19:42:58.539" v="19"/>
          <ac:spMkLst>
            <pc:docMk/>
            <pc:sldMk cId="1026898244" sldId="2191"/>
            <ac:spMk id="11" creationId="{2633B3B5-CC90-43F0-8714-D31D1F3F0209}"/>
          </ac:spMkLst>
        </pc:spChg>
        <pc:spChg chg="del">
          <ac:chgData name="Esterly, Michelle L. (CDC/DDNID/NCCDPHP/DCPC) (CTR)" userId="45dee2c2-5260-4221-bcb0-278c6a953ba1" providerId="ADAL" clId="{E7F6BC0F-B9E9-4D2A-ACBC-979E1BE5D857}" dt="2022-01-07T19:42:58.539" v="19"/>
          <ac:spMkLst>
            <pc:docMk/>
            <pc:sldMk cId="1026898244" sldId="2191"/>
            <ac:spMk id="13" creationId="{A8D57A06-A426-446D-B02C-A2DC6B62E45E}"/>
          </ac:spMkLst>
        </pc:spChg>
      </pc:sldChg>
      <pc:sldChg chg="add">
        <pc:chgData name="Esterly, Michelle L. (CDC/DDNID/NCCDPHP/DCPC) (CTR)" userId="45dee2c2-5260-4221-bcb0-278c6a953ba1" providerId="ADAL" clId="{E7F6BC0F-B9E9-4D2A-ACBC-979E1BE5D857}" dt="2022-01-07T19:42:58.539" v="19"/>
        <pc:sldMkLst>
          <pc:docMk/>
          <pc:sldMk cId="1080828260" sldId="2192"/>
        </pc:sldMkLst>
      </pc:sldChg>
      <pc:sldChg chg="delSp add setBg delDesignElem">
        <pc:chgData name="Esterly, Michelle L. (CDC/DDNID/NCCDPHP/DCPC) (CTR)" userId="45dee2c2-5260-4221-bcb0-278c6a953ba1" providerId="ADAL" clId="{E7F6BC0F-B9E9-4D2A-ACBC-979E1BE5D857}" dt="2022-01-07T19:42:58.539" v="19"/>
        <pc:sldMkLst>
          <pc:docMk/>
          <pc:sldMk cId="965803753" sldId="2233"/>
        </pc:sldMkLst>
        <pc:spChg chg="del">
          <ac:chgData name="Esterly, Michelle L. (CDC/DDNID/NCCDPHP/DCPC) (CTR)" userId="45dee2c2-5260-4221-bcb0-278c6a953ba1" providerId="ADAL" clId="{E7F6BC0F-B9E9-4D2A-ACBC-979E1BE5D857}" dt="2022-01-07T19:42:58.539" v="19"/>
          <ac:spMkLst>
            <pc:docMk/>
            <pc:sldMk cId="965803753" sldId="2233"/>
            <ac:spMk id="16" creationId="{9228552E-C8B1-4A80-8448-0787CE0FC704}"/>
          </ac:spMkLst>
        </pc:spChg>
      </pc:sldChg>
      <pc:sldChg chg="ord">
        <pc:chgData name="Esterly, Michelle L. (CDC/DDNID/NCCDPHP/DCPC) (CTR)" userId="45dee2c2-5260-4221-bcb0-278c6a953ba1" providerId="ADAL" clId="{E7F6BC0F-B9E9-4D2A-ACBC-979E1BE5D857}" dt="2022-01-07T19:43:12.485" v="21"/>
        <pc:sldMkLst>
          <pc:docMk/>
          <pc:sldMk cId="3301374283" sldId="2234"/>
        </pc:sldMkLst>
      </pc:sldChg>
      <pc:sldChg chg="add">
        <pc:chgData name="Esterly, Michelle L. (CDC/DDNID/NCCDPHP/DCPC) (CTR)" userId="45dee2c2-5260-4221-bcb0-278c6a953ba1" providerId="ADAL" clId="{E7F6BC0F-B9E9-4D2A-ACBC-979E1BE5D857}" dt="2022-01-07T19:42:58.539" v="19"/>
        <pc:sldMkLst>
          <pc:docMk/>
          <pc:sldMk cId="2625049474" sldId="2235"/>
        </pc:sldMkLst>
      </pc:sldChg>
      <pc:sldChg chg="add">
        <pc:chgData name="Esterly, Michelle L. (CDC/DDNID/NCCDPHP/DCPC) (CTR)" userId="45dee2c2-5260-4221-bcb0-278c6a953ba1" providerId="ADAL" clId="{E7F6BC0F-B9E9-4D2A-ACBC-979E1BE5D857}" dt="2022-01-07T19:42:58.539" v="19"/>
        <pc:sldMkLst>
          <pc:docMk/>
          <pc:sldMk cId="1454843574" sldId="2236"/>
        </pc:sldMkLst>
      </pc:sldChg>
      <pc:sldChg chg="add">
        <pc:chgData name="Esterly, Michelle L. (CDC/DDNID/NCCDPHP/DCPC) (CTR)" userId="45dee2c2-5260-4221-bcb0-278c6a953ba1" providerId="ADAL" clId="{E7F6BC0F-B9E9-4D2A-ACBC-979E1BE5D857}" dt="2022-01-07T19:42:58.539" v="19"/>
        <pc:sldMkLst>
          <pc:docMk/>
          <pc:sldMk cId="2086812285" sldId="2241"/>
        </pc:sldMkLst>
      </pc:sldChg>
      <pc:sldChg chg="add">
        <pc:chgData name="Esterly, Michelle L. (CDC/DDNID/NCCDPHP/DCPC) (CTR)" userId="45dee2c2-5260-4221-bcb0-278c6a953ba1" providerId="ADAL" clId="{E7F6BC0F-B9E9-4D2A-ACBC-979E1BE5D857}" dt="2022-01-07T19:42:58.539" v="19"/>
        <pc:sldMkLst>
          <pc:docMk/>
          <pc:sldMk cId="3239734603" sldId="2242"/>
        </pc:sldMkLst>
      </pc:sldChg>
      <pc:sldChg chg="add modTransition">
        <pc:chgData name="Esterly, Michelle L. (CDC/DDNID/NCCDPHP/DCPC) (CTR)" userId="45dee2c2-5260-4221-bcb0-278c6a953ba1" providerId="ADAL" clId="{E7F6BC0F-B9E9-4D2A-ACBC-979E1BE5D857}" dt="2022-01-07T19:38:29.697" v="12"/>
        <pc:sldMkLst>
          <pc:docMk/>
          <pc:sldMk cId="2964367289" sldId="2246"/>
        </pc:sldMkLst>
      </pc:sldChg>
      <pc:sldChg chg="del">
        <pc:chgData name="Esterly, Michelle L. (CDC/DDNID/NCCDPHP/DCPC) (CTR)" userId="45dee2c2-5260-4221-bcb0-278c6a953ba1" providerId="ADAL" clId="{E7F6BC0F-B9E9-4D2A-ACBC-979E1BE5D857}" dt="2022-01-07T19:38:14.307" v="1" actId="47"/>
        <pc:sldMkLst>
          <pc:docMk/>
          <pc:sldMk cId="3133962452" sldId="2252"/>
        </pc:sldMkLst>
      </pc:sldChg>
      <pc:sldChg chg="del">
        <pc:chgData name="Esterly, Michelle L. (CDC/DDNID/NCCDPHP/DCPC) (CTR)" userId="45dee2c2-5260-4221-bcb0-278c6a953ba1" providerId="ADAL" clId="{E7F6BC0F-B9E9-4D2A-ACBC-979E1BE5D857}" dt="2022-01-07T19:38:22.755" v="7" actId="47"/>
        <pc:sldMkLst>
          <pc:docMk/>
          <pc:sldMk cId="2546380325" sldId="2254"/>
        </pc:sldMkLst>
      </pc:sldChg>
      <pc:sldChg chg="modSp add mod modTransition">
        <pc:chgData name="Esterly, Michelle L. (CDC/DDNID/NCCDPHP/DCPC) (CTR)" userId="45dee2c2-5260-4221-bcb0-278c6a953ba1" providerId="ADAL" clId="{E7F6BC0F-B9E9-4D2A-ACBC-979E1BE5D857}" dt="2022-01-07T19:38:29.998" v="13" actId="27636"/>
        <pc:sldMkLst>
          <pc:docMk/>
          <pc:sldMk cId="1361946494" sldId="2255"/>
        </pc:sldMkLst>
        <pc:spChg chg="mod">
          <ac:chgData name="Esterly, Michelle L. (CDC/DDNID/NCCDPHP/DCPC) (CTR)" userId="45dee2c2-5260-4221-bcb0-278c6a953ba1" providerId="ADAL" clId="{E7F6BC0F-B9E9-4D2A-ACBC-979E1BE5D857}" dt="2022-01-07T19:38:29.998" v="13" actId="27636"/>
          <ac:spMkLst>
            <pc:docMk/>
            <pc:sldMk cId="1361946494" sldId="2255"/>
            <ac:spMk id="3" creationId="{00000000-0000-0000-0000-000000000000}"/>
          </ac:spMkLst>
        </pc:spChg>
      </pc:sldChg>
      <pc:sldChg chg="del">
        <pc:chgData name="Esterly, Michelle L. (CDC/DDNID/NCCDPHP/DCPC) (CTR)" userId="45dee2c2-5260-4221-bcb0-278c6a953ba1" providerId="ADAL" clId="{E7F6BC0F-B9E9-4D2A-ACBC-979E1BE5D857}" dt="2022-01-07T19:38:19.860" v="5" actId="47"/>
        <pc:sldMkLst>
          <pc:docMk/>
          <pc:sldMk cId="2269244747" sldId="2255"/>
        </pc:sldMkLst>
      </pc:sldChg>
      <pc:sldChg chg="del">
        <pc:chgData name="Esterly, Michelle L. (CDC/DDNID/NCCDPHP/DCPC) (CTR)" userId="45dee2c2-5260-4221-bcb0-278c6a953ba1" providerId="ADAL" clId="{E7F6BC0F-B9E9-4D2A-ACBC-979E1BE5D857}" dt="2022-01-07T19:38:21.381" v="6" actId="47"/>
        <pc:sldMkLst>
          <pc:docMk/>
          <pc:sldMk cId="3322178953" sldId="2257"/>
        </pc:sldMkLst>
      </pc:sldChg>
      <pc:sldChg chg="del">
        <pc:chgData name="Esterly, Michelle L. (CDC/DDNID/NCCDPHP/DCPC) (CTR)" userId="45dee2c2-5260-4221-bcb0-278c6a953ba1" providerId="ADAL" clId="{E7F6BC0F-B9E9-4D2A-ACBC-979E1BE5D857}" dt="2022-01-07T19:38:17.435" v="3" actId="47"/>
        <pc:sldMkLst>
          <pc:docMk/>
          <pc:sldMk cId="3037235576" sldId="2258"/>
        </pc:sldMkLst>
      </pc:sldChg>
      <pc:sldChg chg="del">
        <pc:chgData name="Esterly, Michelle L. (CDC/DDNID/NCCDPHP/DCPC) (CTR)" userId="45dee2c2-5260-4221-bcb0-278c6a953ba1" providerId="ADAL" clId="{E7F6BC0F-B9E9-4D2A-ACBC-979E1BE5D857}" dt="2022-01-07T19:38:18.677" v="4" actId="47"/>
        <pc:sldMkLst>
          <pc:docMk/>
          <pc:sldMk cId="2092596957" sldId="2259"/>
        </pc:sldMkLst>
      </pc:sldChg>
      <pc:sldChg chg="del">
        <pc:chgData name="Esterly, Michelle L. (CDC/DDNID/NCCDPHP/DCPC) (CTR)" userId="45dee2c2-5260-4221-bcb0-278c6a953ba1" providerId="ADAL" clId="{E7F6BC0F-B9E9-4D2A-ACBC-979E1BE5D857}" dt="2022-01-07T19:38:10.038" v="0" actId="47"/>
        <pc:sldMkLst>
          <pc:docMk/>
          <pc:sldMk cId="714781313" sldId="2260"/>
        </pc:sldMkLst>
      </pc:sldChg>
      <pc:sldChg chg="del">
        <pc:chgData name="Esterly, Michelle L. (CDC/DDNID/NCCDPHP/DCPC) (CTR)" userId="45dee2c2-5260-4221-bcb0-278c6a953ba1" providerId="ADAL" clId="{E7F6BC0F-B9E9-4D2A-ACBC-979E1BE5D857}" dt="2022-01-07T19:38:24.779" v="8" actId="47"/>
        <pc:sldMkLst>
          <pc:docMk/>
          <pc:sldMk cId="2859530502" sldId="2263"/>
        </pc:sldMkLst>
      </pc:sldChg>
      <pc:sldChg chg="delSp add modTransition setBg delDesignElem">
        <pc:chgData name="Esterly, Michelle L. (CDC/DDNID/NCCDPHP/DCPC) (CTR)" userId="45dee2c2-5260-4221-bcb0-278c6a953ba1" providerId="ADAL" clId="{E7F6BC0F-B9E9-4D2A-ACBC-979E1BE5D857}" dt="2022-01-07T19:38:29.697" v="12"/>
        <pc:sldMkLst>
          <pc:docMk/>
          <pc:sldMk cId="1529542359" sldId="2270"/>
        </pc:sldMkLst>
        <pc:spChg chg="del">
          <ac:chgData name="Esterly, Michelle L. (CDC/DDNID/NCCDPHP/DCPC) (CTR)" userId="45dee2c2-5260-4221-bcb0-278c6a953ba1" providerId="ADAL" clId="{E7F6BC0F-B9E9-4D2A-ACBC-979E1BE5D857}" dt="2022-01-07T19:38:29.697" v="12"/>
          <ac:spMkLst>
            <pc:docMk/>
            <pc:sldMk cId="1529542359" sldId="2270"/>
            <ac:spMk id="10" creationId="{D12DDE76-C203-4047-9998-63900085B5E8}"/>
          </ac:spMkLst>
        </pc:spChg>
      </pc:sldChg>
      <pc:sldChg chg="add modTransition">
        <pc:chgData name="Esterly, Michelle L. (CDC/DDNID/NCCDPHP/DCPC) (CTR)" userId="45dee2c2-5260-4221-bcb0-278c6a953ba1" providerId="ADAL" clId="{E7F6BC0F-B9E9-4D2A-ACBC-979E1BE5D857}" dt="2022-01-07T19:38:29.697" v="12"/>
        <pc:sldMkLst>
          <pc:docMk/>
          <pc:sldMk cId="1380127578" sldId="2271"/>
        </pc:sldMkLst>
      </pc:sldChg>
      <pc:sldChg chg="delSp add setBg delDesignElem">
        <pc:chgData name="Esterly, Michelle L. (CDC/DDNID/NCCDPHP/DCPC) (CTR)" userId="45dee2c2-5260-4221-bcb0-278c6a953ba1" providerId="ADAL" clId="{E7F6BC0F-B9E9-4D2A-ACBC-979E1BE5D857}" dt="2022-01-07T19:38:29.697" v="12"/>
        <pc:sldMkLst>
          <pc:docMk/>
          <pc:sldMk cId="2797478593" sldId="2272"/>
        </pc:sldMkLst>
        <pc:spChg chg="del">
          <ac:chgData name="Esterly, Michelle L. (CDC/DDNID/NCCDPHP/DCPC) (CTR)" userId="45dee2c2-5260-4221-bcb0-278c6a953ba1" providerId="ADAL" clId="{E7F6BC0F-B9E9-4D2A-ACBC-979E1BE5D857}" dt="2022-01-07T19:38:29.697" v="12"/>
          <ac:spMkLst>
            <pc:docMk/>
            <pc:sldMk cId="2797478593" sldId="2272"/>
            <ac:spMk id="16" creationId="{9427AF5F-9A0E-42B7-A252-FD64C9885F9C}"/>
          </ac:spMkLst>
        </pc:spChg>
      </pc:sldChg>
      <pc:sldChg chg="add">
        <pc:chgData name="Esterly, Michelle L. (CDC/DDNID/NCCDPHP/DCPC) (CTR)" userId="45dee2c2-5260-4221-bcb0-278c6a953ba1" providerId="ADAL" clId="{E7F6BC0F-B9E9-4D2A-ACBC-979E1BE5D857}" dt="2022-01-07T19:42:58.539" v="19"/>
        <pc:sldMkLst>
          <pc:docMk/>
          <pc:sldMk cId="2276684020" sldId="2273"/>
        </pc:sldMkLst>
      </pc:sldChg>
      <pc:sldChg chg="add">
        <pc:chgData name="Esterly, Michelle L. (CDC/DDNID/NCCDPHP/DCPC) (CTR)" userId="45dee2c2-5260-4221-bcb0-278c6a953ba1" providerId="ADAL" clId="{E7F6BC0F-B9E9-4D2A-ACBC-979E1BE5D857}" dt="2022-01-07T19:42:58.539" v="19"/>
        <pc:sldMkLst>
          <pc:docMk/>
          <pc:sldMk cId="220356301" sldId="2274"/>
        </pc:sldMkLst>
      </pc:sldChg>
      <pc:sldChg chg="add">
        <pc:chgData name="Esterly, Michelle L. (CDC/DDNID/NCCDPHP/DCPC) (CTR)" userId="45dee2c2-5260-4221-bcb0-278c6a953ba1" providerId="ADAL" clId="{E7F6BC0F-B9E9-4D2A-ACBC-979E1BE5D857}" dt="2022-01-07T19:42:58.539" v="19"/>
        <pc:sldMkLst>
          <pc:docMk/>
          <pc:sldMk cId="2073716439" sldId="2275"/>
        </pc:sldMkLst>
      </pc:sldChg>
      <pc:sldChg chg="add">
        <pc:chgData name="Esterly, Michelle L. (CDC/DDNID/NCCDPHP/DCPC) (CTR)" userId="45dee2c2-5260-4221-bcb0-278c6a953ba1" providerId="ADAL" clId="{E7F6BC0F-B9E9-4D2A-ACBC-979E1BE5D857}" dt="2022-01-07T19:42:58.539" v="19"/>
        <pc:sldMkLst>
          <pc:docMk/>
          <pc:sldMk cId="246316912" sldId="2276"/>
        </pc:sldMkLst>
      </pc:sldChg>
      <pc:sldChg chg="add">
        <pc:chgData name="Esterly, Michelle L. (CDC/DDNID/NCCDPHP/DCPC) (CTR)" userId="45dee2c2-5260-4221-bcb0-278c6a953ba1" providerId="ADAL" clId="{E7F6BC0F-B9E9-4D2A-ACBC-979E1BE5D857}" dt="2022-01-07T19:42:58.539" v="19"/>
        <pc:sldMkLst>
          <pc:docMk/>
          <pc:sldMk cId="2686711449" sldId="2277"/>
        </pc:sldMkLst>
      </pc:sldChg>
      <pc:sldChg chg="add">
        <pc:chgData name="Esterly, Michelle L. (CDC/DDNID/NCCDPHP/DCPC) (CTR)" userId="45dee2c2-5260-4221-bcb0-278c6a953ba1" providerId="ADAL" clId="{E7F6BC0F-B9E9-4D2A-ACBC-979E1BE5D857}" dt="2022-01-07T19:42:58.539" v="19"/>
        <pc:sldMkLst>
          <pc:docMk/>
          <pc:sldMk cId="4169568525" sldId="2278"/>
        </pc:sldMkLst>
      </pc:sldChg>
      <pc:sldChg chg="add">
        <pc:chgData name="Esterly, Michelle L. (CDC/DDNID/NCCDPHP/DCPC) (CTR)" userId="45dee2c2-5260-4221-bcb0-278c6a953ba1" providerId="ADAL" clId="{E7F6BC0F-B9E9-4D2A-ACBC-979E1BE5D857}" dt="2022-01-07T19:42:58.539" v="19"/>
        <pc:sldMkLst>
          <pc:docMk/>
          <pc:sldMk cId="2921571958" sldId="2279"/>
        </pc:sldMkLst>
      </pc:sldChg>
    </pc:docChg>
  </pc:docChgLst>
  <pc:docChgLst>
    <pc:chgData name="Esterly, Michelle L. (CDC/DDNID/NCCDPHP/DCPC) (CTR)" userId="45dee2c2-5260-4221-bcb0-278c6a953ba1" providerId="ADAL" clId="{4BE6B442-D3F0-4231-93E4-592C91FAEBAD}"/>
    <pc:docChg chg="undo custSel addSld delSld modSld sldOrd">
      <pc:chgData name="Esterly, Michelle L. (CDC/DDNID/NCCDPHP/DCPC) (CTR)" userId="45dee2c2-5260-4221-bcb0-278c6a953ba1" providerId="ADAL" clId="{4BE6B442-D3F0-4231-93E4-592C91FAEBAD}" dt="2023-07-20T15:40:20.429" v="4349" actId="255"/>
      <pc:docMkLst>
        <pc:docMk/>
      </pc:docMkLst>
      <pc:sldChg chg="del">
        <pc:chgData name="Esterly, Michelle L. (CDC/DDNID/NCCDPHP/DCPC) (CTR)" userId="45dee2c2-5260-4221-bcb0-278c6a953ba1" providerId="ADAL" clId="{4BE6B442-D3F0-4231-93E4-592C91FAEBAD}" dt="2023-07-02T14:50:13.050" v="0" actId="47"/>
        <pc:sldMkLst>
          <pc:docMk/>
          <pc:sldMk cId="879181534" sldId="256"/>
        </pc:sldMkLst>
      </pc:sldChg>
      <pc:sldChg chg="del">
        <pc:chgData name="Esterly, Michelle L. (CDC/DDNID/NCCDPHP/DCPC) (CTR)" userId="45dee2c2-5260-4221-bcb0-278c6a953ba1" providerId="ADAL" clId="{4BE6B442-D3F0-4231-93E4-592C91FAEBAD}" dt="2023-07-19T11:54:24.847" v="4093" actId="47"/>
        <pc:sldMkLst>
          <pc:docMk/>
          <pc:sldMk cId="3607270498" sldId="261"/>
        </pc:sldMkLst>
      </pc:sldChg>
      <pc:sldChg chg="del">
        <pc:chgData name="Esterly, Michelle L. (CDC/DDNID/NCCDPHP/DCPC) (CTR)" userId="45dee2c2-5260-4221-bcb0-278c6a953ba1" providerId="ADAL" clId="{4BE6B442-D3F0-4231-93E4-592C91FAEBAD}" dt="2023-07-02T14:50:13.050" v="0" actId="47"/>
        <pc:sldMkLst>
          <pc:docMk/>
          <pc:sldMk cId="128700661" sldId="268"/>
        </pc:sldMkLst>
      </pc:sldChg>
      <pc:sldChg chg="del">
        <pc:chgData name="Esterly, Michelle L. (CDC/DDNID/NCCDPHP/DCPC) (CTR)" userId="45dee2c2-5260-4221-bcb0-278c6a953ba1" providerId="ADAL" clId="{4BE6B442-D3F0-4231-93E4-592C91FAEBAD}" dt="2023-07-02T14:50:13.050" v="0" actId="47"/>
        <pc:sldMkLst>
          <pc:docMk/>
          <pc:sldMk cId="1336791133" sldId="269"/>
        </pc:sldMkLst>
      </pc:sldChg>
      <pc:sldChg chg="del">
        <pc:chgData name="Esterly, Michelle L. (CDC/DDNID/NCCDPHP/DCPC) (CTR)" userId="45dee2c2-5260-4221-bcb0-278c6a953ba1" providerId="ADAL" clId="{4BE6B442-D3F0-4231-93E4-592C91FAEBAD}" dt="2023-07-02T14:50:13.050" v="0" actId="47"/>
        <pc:sldMkLst>
          <pc:docMk/>
          <pc:sldMk cId="383191915" sldId="270"/>
        </pc:sldMkLst>
      </pc:sldChg>
      <pc:sldChg chg="del">
        <pc:chgData name="Esterly, Michelle L. (CDC/DDNID/NCCDPHP/DCPC) (CTR)" userId="45dee2c2-5260-4221-bcb0-278c6a953ba1" providerId="ADAL" clId="{4BE6B442-D3F0-4231-93E4-592C91FAEBAD}" dt="2023-07-02T14:50:13.050" v="0" actId="47"/>
        <pc:sldMkLst>
          <pc:docMk/>
          <pc:sldMk cId="1211580882" sldId="273"/>
        </pc:sldMkLst>
      </pc:sldChg>
      <pc:sldChg chg="modSp mod">
        <pc:chgData name="Esterly, Michelle L. (CDC/DDNID/NCCDPHP/DCPC) (CTR)" userId="45dee2c2-5260-4221-bcb0-278c6a953ba1" providerId="ADAL" clId="{4BE6B442-D3F0-4231-93E4-592C91FAEBAD}" dt="2023-07-19T12:31:44.903" v="4279" actId="20577"/>
        <pc:sldMkLst>
          <pc:docMk/>
          <pc:sldMk cId="3078002821" sldId="306"/>
        </pc:sldMkLst>
        <pc:spChg chg="mod">
          <ac:chgData name="Esterly, Michelle L. (CDC/DDNID/NCCDPHP/DCPC) (CTR)" userId="45dee2c2-5260-4221-bcb0-278c6a953ba1" providerId="ADAL" clId="{4BE6B442-D3F0-4231-93E4-592C91FAEBAD}" dt="2023-07-05T19:23:45.622" v="1923" actId="20577"/>
          <ac:spMkLst>
            <pc:docMk/>
            <pc:sldMk cId="3078002821" sldId="306"/>
            <ac:spMk id="2" creationId="{66EF4670-88D4-824A-92D3-1710CA26FD09}"/>
          </ac:spMkLst>
        </pc:spChg>
        <pc:spChg chg="mod">
          <ac:chgData name="Esterly, Michelle L. (CDC/DDNID/NCCDPHP/DCPC) (CTR)" userId="45dee2c2-5260-4221-bcb0-278c6a953ba1" providerId="ADAL" clId="{4BE6B442-D3F0-4231-93E4-592C91FAEBAD}" dt="2023-07-19T12:31:44.903" v="4279" actId="20577"/>
          <ac:spMkLst>
            <pc:docMk/>
            <pc:sldMk cId="3078002821" sldId="306"/>
            <ac:spMk id="6" creationId="{84D3A71C-5AC3-8F41-BC31-29FD5DDF8178}"/>
          </ac:spMkLst>
        </pc:spChg>
      </pc:sldChg>
      <pc:sldChg chg="addSp delSp modSp del mod ord modNotesTx">
        <pc:chgData name="Esterly, Michelle L. (CDC/DDNID/NCCDPHP/DCPC) (CTR)" userId="45dee2c2-5260-4221-bcb0-278c6a953ba1" providerId="ADAL" clId="{4BE6B442-D3F0-4231-93E4-592C91FAEBAD}" dt="2023-07-06T16:11:42.271" v="2804" actId="47"/>
        <pc:sldMkLst>
          <pc:docMk/>
          <pc:sldMk cId="3977795282" sldId="373"/>
        </pc:sldMkLst>
        <pc:graphicFrameChg chg="del">
          <ac:chgData name="Esterly, Michelle L. (CDC/DDNID/NCCDPHP/DCPC) (CTR)" userId="45dee2c2-5260-4221-bcb0-278c6a953ba1" providerId="ADAL" clId="{4BE6B442-D3F0-4231-93E4-592C91FAEBAD}" dt="2023-07-06T14:48:35.812" v="2240" actId="478"/>
          <ac:graphicFrameMkLst>
            <pc:docMk/>
            <pc:sldMk cId="3977795282" sldId="373"/>
            <ac:graphicFrameMk id="5" creationId="{F522AF6F-D975-4D8F-9BAF-2C70E7C63475}"/>
          </ac:graphicFrameMkLst>
        </pc:graphicFrameChg>
        <pc:picChg chg="add mod">
          <ac:chgData name="Esterly, Michelle L. (CDC/DDNID/NCCDPHP/DCPC) (CTR)" userId="45dee2c2-5260-4221-bcb0-278c6a953ba1" providerId="ADAL" clId="{4BE6B442-D3F0-4231-93E4-592C91FAEBAD}" dt="2023-07-06T14:48:49.225" v="2242" actId="1076"/>
          <ac:picMkLst>
            <pc:docMk/>
            <pc:sldMk cId="3977795282" sldId="373"/>
            <ac:picMk id="3" creationId="{6346A75D-8F97-3792-4E35-F4F1BF0CF06B}"/>
          </ac:picMkLst>
        </pc:picChg>
      </pc:sldChg>
      <pc:sldChg chg="del">
        <pc:chgData name="Esterly, Michelle L. (CDC/DDNID/NCCDPHP/DCPC) (CTR)" userId="45dee2c2-5260-4221-bcb0-278c6a953ba1" providerId="ADAL" clId="{4BE6B442-D3F0-4231-93E4-592C91FAEBAD}" dt="2023-07-03T21:03:05.284" v="669" actId="47"/>
        <pc:sldMkLst>
          <pc:docMk/>
          <pc:sldMk cId="235183369" sldId="377"/>
        </pc:sldMkLst>
      </pc:sldChg>
      <pc:sldChg chg="del">
        <pc:chgData name="Esterly, Michelle L. (CDC/DDNID/NCCDPHP/DCPC) (CTR)" userId="45dee2c2-5260-4221-bcb0-278c6a953ba1" providerId="ADAL" clId="{4BE6B442-D3F0-4231-93E4-592C91FAEBAD}" dt="2023-07-02T15:12:14.758" v="223" actId="47"/>
        <pc:sldMkLst>
          <pc:docMk/>
          <pc:sldMk cId="3337338544" sldId="378"/>
        </pc:sldMkLst>
      </pc:sldChg>
      <pc:sldChg chg="del">
        <pc:chgData name="Esterly, Michelle L. (CDC/DDNID/NCCDPHP/DCPC) (CTR)" userId="45dee2c2-5260-4221-bcb0-278c6a953ba1" providerId="ADAL" clId="{4BE6B442-D3F0-4231-93E4-592C91FAEBAD}" dt="2023-07-03T19:53:25.831" v="224" actId="47"/>
        <pc:sldMkLst>
          <pc:docMk/>
          <pc:sldMk cId="1988317995" sldId="379"/>
        </pc:sldMkLst>
      </pc:sldChg>
      <pc:sldChg chg="addSp modSp mod ord modNotesTx">
        <pc:chgData name="Esterly, Michelle L. (CDC/DDNID/NCCDPHP/DCPC) (CTR)" userId="45dee2c2-5260-4221-bcb0-278c6a953ba1" providerId="ADAL" clId="{4BE6B442-D3F0-4231-93E4-592C91FAEBAD}" dt="2023-07-20T11:58:13.055" v="4344" actId="20577"/>
        <pc:sldMkLst>
          <pc:docMk/>
          <pc:sldMk cId="1127934296" sldId="380"/>
        </pc:sldMkLst>
        <pc:spChg chg="mod">
          <ac:chgData name="Esterly, Michelle L. (CDC/DDNID/NCCDPHP/DCPC) (CTR)" userId="45dee2c2-5260-4221-bcb0-278c6a953ba1" providerId="ADAL" clId="{4BE6B442-D3F0-4231-93E4-592C91FAEBAD}" dt="2023-07-19T12:08:19.984" v="4263" actId="122"/>
          <ac:spMkLst>
            <pc:docMk/>
            <pc:sldMk cId="1127934296" sldId="380"/>
            <ac:spMk id="2" creationId="{0B3DC13C-2901-42AE-A83D-D5C19CDF9EDA}"/>
          </ac:spMkLst>
        </pc:spChg>
        <pc:spChg chg="mod">
          <ac:chgData name="Esterly, Michelle L. (CDC/DDNID/NCCDPHP/DCPC) (CTR)" userId="45dee2c2-5260-4221-bcb0-278c6a953ba1" providerId="ADAL" clId="{4BE6B442-D3F0-4231-93E4-592C91FAEBAD}" dt="2023-07-20T11:58:13.055" v="4344" actId="20577"/>
          <ac:spMkLst>
            <pc:docMk/>
            <pc:sldMk cId="1127934296" sldId="380"/>
            <ac:spMk id="4" creationId="{3F2C78C6-DA06-43D5-9CB8-801389E249E5}"/>
          </ac:spMkLst>
        </pc:spChg>
        <pc:picChg chg="add mod">
          <ac:chgData name="Esterly, Michelle L. (CDC/DDNID/NCCDPHP/DCPC) (CTR)" userId="45dee2c2-5260-4221-bcb0-278c6a953ba1" providerId="ADAL" clId="{4BE6B442-D3F0-4231-93E4-592C91FAEBAD}" dt="2023-07-19T12:10:17.200" v="4270" actId="1076"/>
          <ac:picMkLst>
            <pc:docMk/>
            <pc:sldMk cId="1127934296" sldId="380"/>
            <ac:picMk id="5" creationId="{5267BC9A-1601-2FD2-D6A9-820CB0AAEEF8}"/>
          </ac:picMkLst>
        </pc:picChg>
      </pc:sldChg>
      <pc:sldChg chg="del">
        <pc:chgData name="Esterly, Michelle L. (CDC/DDNID/NCCDPHP/DCPC) (CTR)" userId="45dee2c2-5260-4221-bcb0-278c6a953ba1" providerId="ADAL" clId="{4BE6B442-D3F0-4231-93E4-592C91FAEBAD}" dt="2023-07-19T11:53:49.799" v="4092" actId="47"/>
        <pc:sldMkLst>
          <pc:docMk/>
          <pc:sldMk cId="2900534903" sldId="385"/>
        </pc:sldMkLst>
      </pc:sldChg>
      <pc:sldChg chg="del">
        <pc:chgData name="Esterly, Michelle L. (CDC/DDNID/NCCDPHP/DCPC) (CTR)" userId="45dee2c2-5260-4221-bcb0-278c6a953ba1" providerId="ADAL" clId="{4BE6B442-D3F0-4231-93E4-592C91FAEBAD}" dt="2023-07-03T21:02:55.260" v="668" actId="47"/>
        <pc:sldMkLst>
          <pc:docMk/>
          <pc:sldMk cId="3814365563" sldId="386"/>
        </pc:sldMkLst>
      </pc:sldChg>
      <pc:sldChg chg="del">
        <pc:chgData name="Esterly, Michelle L. (CDC/DDNID/NCCDPHP/DCPC) (CTR)" userId="45dee2c2-5260-4221-bcb0-278c6a953ba1" providerId="ADAL" clId="{4BE6B442-D3F0-4231-93E4-592C91FAEBAD}" dt="2023-07-05T19:25:40.311" v="1925" actId="47"/>
        <pc:sldMkLst>
          <pc:docMk/>
          <pc:sldMk cId="2331558935" sldId="388"/>
        </pc:sldMkLst>
      </pc:sldChg>
      <pc:sldChg chg="del">
        <pc:chgData name="Esterly, Michelle L. (CDC/DDNID/NCCDPHP/DCPC) (CTR)" userId="45dee2c2-5260-4221-bcb0-278c6a953ba1" providerId="ADAL" clId="{4BE6B442-D3F0-4231-93E4-592C91FAEBAD}" dt="2023-07-05T19:25:29.178" v="1924" actId="47"/>
        <pc:sldMkLst>
          <pc:docMk/>
          <pc:sldMk cId="2468653732" sldId="389"/>
        </pc:sldMkLst>
      </pc:sldChg>
      <pc:sldChg chg="addSp delSp modSp mod">
        <pc:chgData name="Esterly, Michelle L. (CDC/DDNID/NCCDPHP/DCPC) (CTR)" userId="45dee2c2-5260-4221-bcb0-278c6a953ba1" providerId="ADAL" clId="{4BE6B442-D3F0-4231-93E4-592C91FAEBAD}" dt="2023-07-19T11:28:35.826" v="3529" actId="6549"/>
        <pc:sldMkLst>
          <pc:docMk/>
          <pc:sldMk cId="1170304083" sldId="390"/>
        </pc:sldMkLst>
        <pc:spChg chg="mod">
          <ac:chgData name="Esterly, Michelle L. (CDC/DDNID/NCCDPHP/DCPC) (CTR)" userId="45dee2c2-5260-4221-bcb0-278c6a953ba1" providerId="ADAL" clId="{4BE6B442-D3F0-4231-93E4-592C91FAEBAD}" dt="2023-07-19T11:28:35.826" v="3529" actId="6549"/>
          <ac:spMkLst>
            <pc:docMk/>
            <pc:sldMk cId="1170304083" sldId="390"/>
            <ac:spMk id="4" creationId="{315E3981-F0D7-482C-A8E0-6A57700BECA7}"/>
          </ac:spMkLst>
        </pc:spChg>
        <pc:spChg chg="del mod">
          <ac:chgData name="Esterly, Michelle L. (CDC/DDNID/NCCDPHP/DCPC) (CTR)" userId="45dee2c2-5260-4221-bcb0-278c6a953ba1" providerId="ADAL" clId="{4BE6B442-D3F0-4231-93E4-592C91FAEBAD}" dt="2023-07-05T16:57:37.195" v="770" actId="478"/>
          <ac:spMkLst>
            <pc:docMk/>
            <pc:sldMk cId="1170304083" sldId="390"/>
            <ac:spMk id="8" creationId="{47DC4E62-1A34-4F98-A451-214F1808519C}"/>
          </ac:spMkLst>
        </pc:spChg>
        <pc:graphicFrameChg chg="mod modGraphic">
          <ac:chgData name="Esterly, Michelle L. (CDC/DDNID/NCCDPHP/DCPC) (CTR)" userId="45dee2c2-5260-4221-bcb0-278c6a953ba1" providerId="ADAL" clId="{4BE6B442-D3F0-4231-93E4-592C91FAEBAD}" dt="2023-07-05T17:04:56.004" v="956" actId="1076"/>
          <ac:graphicFrameMkLst>
            <pc:docMk/>
            <pc:sldMk cId="1170304083" sldId="390"/>
            <ac:graphicFrameMk id="10" creationId="{9803F165-AB1B-42BC-8EF7-2BB333F68729}"/>
          </ac:graphicFrameMkLst>
        </pc:graphicFrameChg>
        <pc:picChg chg="add mod">
          <ac:chgData name="Esterly, Michelle L. (CDC/DDNID/NCCDPHP/DCPC) (CTR)" userId="45dee2c2-5260-4221-bcb0-278c6a953ba1" providerId="ADAL" clId="{4BE6B442-D3F0-4231-93E4-592C91FAEBAD}" dt="2023-07-05T17:05:03.703" v="959" actId="14100"/>
          <ac:picMkLst>
            <pc:docMk/>
            <pc:sldMk cId="1170304083" sldId="390"/>
            <ac:picMk id="5" creationId="{F3EC8D19-9AA3-796E-A3F9-BA96D84D2945}"/>
          </ac:picMkLst>
        </pc:picChg>
      </pc:sldChg>
      <pc:sldChg chg="del">
        <pc:chgData name="Esterly, Michelle L. (CDC/DDNID/NCCDPHP/DCPC) (CTR)" userId="45dee2c2-5260-4221-bcb0-278c6a953ba1" providerId="ADAL" clId="{4BE6B442-D3F0-4231-93E4-592C91FAEBAD}" dt="2023-07-19T12:25:41.090" v="4272" actId="47"/>
        <pc:sldMkLst>
          <pc:docMk/>
          <pc:sldMk cId="651162418" sldId="402"/>
        </pc:sldMkLst>
      </pc:sldChg>
      <pc:sldChg chg="modSp mod modNotesTx">
        <pc:chgData name="Esterly, Michelle L. (CDC/DDNID/NCCDPHP/DCPC) (CTR)" userId="45dee2c2-5260-4221-bcb0-278c6a953ba1" providerId="ADAL" clId="{4BE6B442-D3F0-4231-93E4-592C91FAEBAD}" dt="2023-07-07T11:42:33.310" v="3449" actId="6549"/>
        <pc:sldMkLst>
          <pc:docMk/>
          <pc:sldMk cId="3986386147" sldId="406"/>
        </pc:sldMkLst>
        <pc:spChg chg="mod">
          <ac:chgData name="Esterly, Michelle L. (CDC/DDNID/NCCDPHP/DCPC) (CTR)" userId="45dee2c2-5260-4221-bcb0-278c6a953ba1" providerId="ADAL" clId="{4BE6B442-D3F0-4231-93E4-592C91FAEBAD}" dt="2023-07-02T15:11:00.821" v="217" actId="1076"/>
          <ac:spMkLst>
            <pc:docMk/>
            <pc:sldMk cId="3986386147" sldId="406"/>
            <ac:spMk id="12" creationId="{B89772FE-94BE-4D62-9D5F-4447B121E0F0}"/>
          </ac:spMkLst>
        </pc:spChg>
        <pc:graphicFrameChg chg="mod modGraphic">
          <ac:chgData name="Esterly, Michelle L. (CDC/DDNID/NCCDPHP/DCPC) (CTR)" userId="45dee2c2-5260-4221-bcb0-278c6a953ba1" providerId="ADAL" clId="{4BE6B442-D3F0-4231-93E4-592C91FAEBAD}" dt="2023-07-07T11:36:29.250" v="3305" actId="113"/>
          <ac:graphicFrameMkLst>
            <pc:docMk/>
            <pc:sldMk cId="3986386147" sldId="406"/>
            <ac:graphicFrameMk id="7" creationId="{60F3ACE5-E995-4774-8337-C66BEEC2046F}"/>
          </ac:graphicFrameMkLst>
        </pc:graphicFrameChg>
      </pc:sldChg>
      <pc:sldChg chg="addSp delSp modSp mod ord modNotesTx">
        <pc:chgData name="Esterly, Michelle L. (CDC/DDNID/NCCDPHP/DCPC) (CTR)" userId="45dee2c2-5260-4221-bcb0-278c6a953ba1" providerId="ADAL" clId="{4BE6B442-D3F0-4231-93E4-592C91FAEBAD}" dt="2023-07-20T11:56:24.006" v="4338" actId="20577"/>
        <pc:sldMkLst>
          <pc:docMk/>
          <pc:sldMk cId="1304351616" sldId="417"/>
        </pc:sldMkLst>
        <pc:spChg chg="mod">
          <ac:chgData name="Esterly, Michelle L. (CDC/DDNID/NCCDPHP/DCPC) (CTR)" userId="45dee2c2-5260-4221-bcb0-278c6a953ba1" providerId="ADAL" clId="{4BE6B442-D3F0-4231-93E4-592C91FAEBAD}" dt="2023-07-20T11:56:24.006" v="4338" actId="20577"/>
          <ac:spMkLst>
            <pc:docMk/>
            <pc:sldMk cId="1304351616" sldId="417"/>
            <ac:spMk id="4" creationId="{315E3981-F0D7-482C-A8E0-6A57700BECA7}"/>
          </ac:spMkLst>
        </pc:spChg>
        <pc:graphicFrameChg chg="del modGraphic">
          <ac:chgData name="Esterly, Michelle L. (CDC/DDNID/NCCDPHP/DCPC) (CTR)" userId="45dee2c2-5260-4221-bcb0-278c6a953ba1" providerId="ADAL" clId="{4BE6B442-D3F0-4231-93E4-592C91FAEBAD}" dt="2023-07-05T19:04:52.914" v="1445" actId="478"/>
          <ac:graphicFrameMkLst>
            <pc:docMk/>
            <pc:sldMk cId="1304351616" sldId="417"/>
            <ac:graphicFrameMk id="7" creationId="{E055D2DB-C575-46CB-85FA-0DE0D5394F25}"/>
          </ac:graphicFrameMkLst>
        </pc:graphicFrameChg>
        <pc:picChg chg="add mod">
          <ac:chgData name="Esterly, Michelle L. (CDC/DDNID/NCCDPHP/DCPC) (CTR)" userId="45dee2c2-5260-4221-bcb0-278c6a953ba1" providerId="ADAL" clId="{4BE6B442-D3F0-4231-93E4-592C91FAEBAD}" dt="2023-07-15T14:41:19.175" v="3483" actId="1076"/>
          <ac:picMkLst>
            <pc:docMk/>
            <pc:sldMk cId="1304351616" sldId="417"/>
            <ac:picMk id="3" creationId="{13B4DF24-7AC7-D395-250D-5E4F5687573B}"/>
          </ac:picMkLst>
        </pc:picChg>
        <pc:picChg chg="add mod">
          <ac:chgData name="Esterly, Michelle L. (CDC/DDNID/NCCDPHP/DCPC) (CTR)" userId="45dee2c2-5260-4221-bcb0-278c6a953ba1" providerId="ADAL" clId="{4BE6B442-D3F0-4231-93E4-592C91FAEBAD}" dt="2023-07-06T15:51:02.298" v="2379" actId="1076"/>
          <ac:picMkLst>
            <pc:docMk/>
            <pc:sldMk cId="1304351616" sldId="417"/>
            <ac:picMk id="7" creationId="{FDF0BBF2-5E4C-3FFF-D4AC-D9057C6670B0}"/>
          </ac:picMkLst>
        </pc:picChg>
        <pc:picChg chg="add mod">
          <ac:chgData name="Esterly, Michelle L. (CDC/DDNID/NCCDPHP/DCPC) (CTR)" userId="45dee2c2-5260-4221-bcb0-278c6a953ba1" providerId="ADAL" clId="{4BE6B442-D3F0-4231-93E4-592C91FAEBAD}" dt="2023-07-15T14:41:23.524" v="3484" actId="1076"/>
          <ac:picMkLst>
            <pc:docMk/>
            <pc:sldMk cId="1304351616" sldId="417"/>
            <ac:picMk id="9" creationId="{7FAB6239-8A42-166D-A43F-83918F4F0683}"/>
          </ac:picMkLst>
        </pc:picChg>
        <pc:picChg chg="add mod">
          <ac:chgData name="Esterly, Michelle L. (CDC/DDNID/NCCDPHP/DCPC) (CTR)" userId="45dee2c2-5260-4221-bcb0-278c6a953ba1" providerId="ADAL" clId="{4BE6B442-D3F0-4231-93E4-592C91FAEBAD}" dt="2023-07-06T15:51:14.201" v="2381" actId="1076"/>
          <ac:picMkLst>
            <pc:docMk/>
            <pc:sldMk cId="1304351616" sldId="417"/>
            <ac:picMk id="11" creationId="{7957DCFF-9A0C-3541-3CDB-68FC45474345}"/>
          </ac:picMkLst>
        </pc:picChg>
        <pc:picChg chg="add mod">
          <ac:chgData name="Esterly, Michelle L. (CDC/DDNID/NCCDPHP/DCPC) (CTR)" userId="45dee2c2-5260-4221-bcb0-278c6a953ba1" providerId="ADAL" clId="{4BE6B442-D3F0-4231-93E4-592C91FAEBAD}" dt="2023-07-06T15:55:10.726" v="2388" actId="1076"/>
          <ac:picMkLst>
            <pc:docMk/>
            <pc:sldMk cId="1304351616" sldId="417"/>
            <ac:picMk id="13" creationId="{0AD91676-8CC5-C856-A2A3-FBEF98692D9A}"/>
          </ac:picMkLst>
        </pc:picChg>
      </pc:sldChg>
      <pc:sldChg chg="del">
        <pc:chgData name="Esterly, Michelle L. (CDC/DDNID/NCCDPHP/DCPC) (CTR)" userId="45dee2c2-5260-4221-bcb0-278c6a953ba1" providerId="ADAL" clId="{4BE6B442-D3F0-4231-93E4-592C91FAEBAD}" dt="2023-07-05T19:26:37.519" v="1927" actId="47"/>
        <pc:sldMkLst>
          <pc:docMk/>
          <pc:sldMk cId="2470975632" sldId="418"/>
        </pc:sldMkLst>
      </pc:sldChg>
      <pc:sldChg chg="del">
        <pc:chgData name="Esterly, Michelle L. (CDC/DDNID/NCCDPHP/DCPC) (CTR)" userId="45dee2c2-5260-4221-bcb0-278c6a953ba1" providerId="ADAL" clId="{4BE6B442-D3F0-4231-93E4-592C91FAEBAD}" dt="2023-07-19T12:25:39.219" v="4271" actId="47"/>
        <pc:sldMkLst>
          <pc:docMk/>
          <pc:sldMk cId="1640614730" sldId="421"/>
        </pc:sldMkLst>
      </pc:sldChg>
      <pc:sldChg chg="del">
        <pc:chgData name="Esterly, Michelle L. (CDC/DDNID/NCCDPHP/DCPC) (CTR)" userId="45dee2c2-5260-4221-bcb0-278c6a953ba1" providerId="ADAL" clId="{4BE6B442-D3F0-4231-93E4-592C91FAEBAD}" dt="2023-07-19T11:30:49.603" v="3534" actId="47"/>
        <pc:sldMkLst>
          <pc:docMk/>
          <pc:sldMk cId="3053684348" sldId="424"/>
        </pc:sldMkLst>
      </pc:sldChg>
      <pc:sldChg chg="addSp modSp modNotesTx">
        <pc:chgData name="Esterly, Michelle L. (CDC/DDNID/NCCDPHP/DCPC) (CTR)" userId="45dee2c2-5260-4221-bcb0-278c6a953ba1" providerId="ADAL" clId="{4BE6B442-D3F0-4231-93E4-592C91FAEBAD}" dt="2023-07-20T12:03:38.758" v="4348"/>
        <pc:sldMkLst>
          <pc:docMk/>
          <pc:sldMk cId="3301374283" sldId="2234"/>
        </pc:sldMkLst>
        <pc:spChg chg="add mod">
          <ac:chgData name="Esterly, Michelle L. (CDC/DDNID/NCCDPHP/DCPC) (CTR)" userId="45dee2c2-5260-4221-bcb0-278c6a953ba1" providerId="ADAL" clId="{4BE6B442-D3F0-4231-93E4-592C91FAEBAD}" dt="2023-07-20T12:03:38.758" v="4348"/>
          <ac:spMkLst>
            <pc:docMk/>
            <pc:sldMk cId="3301374283" sldId="2234"/>
            <ac:spMk id="2" creationId="{55B74275-383E-B8A9-3E3C-ACC3DE173DC3}"/>
          </ac:spMkLst>
        </pc:spChg>
      </pc:sldChg>
      <pc:sldChg chg="delSp modSp mod modNotesTx">
        <pc:chgData name="Esterly, Michelle L. (CDC/DDNID/NCCDPHP/DCPC) (CTR)" userId="45dee2c2-5260-4221-bcb0-278c6a953ba1" providerId="ADAL" clId="{4BE6B442-D3F0-4231-93E4-592C91FAEBAD}" dt="2023-07-06T15:59:40.985" v="2445" actId="20577"/>
        <pc:sldMkLst>
          <pc:docMk/>
          <pc:sldMk cId="2908446652" sldId="2235"/>
        </pc:sldMkLst>
        <pc:spChg chg="mod">
          <ac:chgData name="Esterly, Michelle L. (CDC/DDNID/NCCDPHP/DCPC) (CTR)" userId="45dee2c2-5260-4221-bcb0-278c6a953ba1" providerId="ADAL" clId="{4BE6B442-D3F0-4231-93E4-592C91FAEBAD}" dt="2023-07-06T15:59:40.985" v="2445" actId="20577"/>
          <ac:spMkLst>
            <pc:docMk/>
            <pc:sldMk cId="2908446652" sldId="2235"/>
            <ac:spMk id="4" creationId="{36D1A125-E7EB-4815-BE46-3A4C22A06D86}"/>
          </ac:spMkLst>
        </pc:spChg>
        <pc:picChg chg="del">
          <ac:chgData name="Esterly, Michelle L. (CDC/DDNID/NCCDPHP/DCPC) (CTR)" userId="45dee2c2-5260-4221-bcb0-278c6a953ba1" providerId="ADAL" clId="{4BE6B442-D3F0-4231-93E4-592C91FAEBAD}" dt="2023-07-05T19:19:54.794" v="1550" actId="478"/>
          <ac:picMkLst>
            <pc:docMk/>
            <pc:sldMk cId="2908446652" sldId="2235"/>
            <ac:picMk id="1026" creationId="{F4C22BB5-DB86-46BE-AAA1-CB3647ABB6AD}"/>
          </ac:picMkLst>
        </pc:picChg>
      </pc:sldChg>
      <pc:sldChg chg="del">
        <pc:chgData name="Esterly, Michelle L. (CDC/DDNID/NCCDPHP/DCPC) (CTR)" userId="45dee2c2-5260-4221-bcb0-278c6a953ba1" providerId="ADAL" clId="{4BE6B442-D3F0-4231-93E4-592C91FAEBAD}" dt="2023-07-07T11:24:04.876" v="2807" actId="47"/>
        <pc:sldMkLst>
          <pc:docMk/>
          <pc:sldMk cId="1982614373" sldId="2238"/>
        </pc:sldMkLst>
      </pc:sldChg>
      <pc:sldChg chg="del">
        <pc:chgData name="Esterly, Michelle L. (CDC/DDNID/NCCDPHP/DCPC) (CTR)" userId="45dee2c2-5260-4221-bcb0-278c6a953ba1" providerId="ADAL" clId="{4BE6B442-D3F0-4231-93E4-592C91FAEBAD}" dt="2023-07-02T14:50:13.050" v="0" actId="47"/>
        <pc:sldMkLst>
          <pc:docMk/>
          <pc:sldMk cId="2978248937" sldId="2239"/>
        </pc:sldMkLst>
      </pc:sldChg>
      <pc:sldChg chg="del">
        <pc:chgData name="Esterly, Michelle L. (CDC/DDNID/NCCDPHP/DCPC) (CTR)" userId="45dee2c2-5260-4221-bcb0-278c6a953ba1" providerId="ADAL" clId="{4BE6B442-D3F0-4231-93E4-592C91FAEBAD}" dt="2023-07-20T11:58:45.305" v="4345" actId="47"/>
        <pc:sldMkLst>
          <pc:docMk/>
          <pc:sldMk cId="1845345808" sldId="2240"/>
        </pc:sldMkLst>
      </pc:sldChg>
      <pc:sldChg chg="del">
        <pc:chgData name="Esterly, Michelle L. (CDC/DDNID/NCCDPHP/DCPC) (CTR)" userId="45dee2c2-5260-4221-bcb0-278c6a953ba1" providerId="ADAL" clId="{4BE6B442-D3F0-4231-93E4-592C91FAEBAD}" dt="2023-07-19T11:58:31.019" v="4094" actId="47"/>
        <pc:sldMkLst>
          <pc:docMk/>
          <pc:sldMk cId="3272082049" sldId="2241"/>
        </pc:sldMkLst>
      </pc:sldChg>
      <pc:sldChg chg="modSp add mod ord modNotesTx">
        <pc:chgData name="Esterly, Michelle L. (CDC/DDNID/NCCDPHP/DCPC) (CTR)" userId="45dee2c2-5260-4221-bcb0-278c6a953ba1" providerId="ADAL" clId="{4BE6B442-D3F0-4231-93E4-592C91FAEBAD}" dt="2023-07-07T11:38:12.540" v="3315" actId="20577"/>
        <pc:sldMkLst>
          <pc:docMk/>
          <pc:sldMk cId="509988937" sldId="2242"/>
        </pc:sldMkLst>
        <pc:spChg chg="mod">
          <ac:chgData name="Esterly, Michelle L. (CDC/DDNID/NCCDPHP/DCPC) (CTR)" userId="45dee2c2-5260-4221-bcb0-278c6a953ba1" providerId="ADAL" clId="{4BE6B442-D3F0-4231-93E4-592C91FAEBAD}" dt="2023-07-03T20:02:24.434" v="265" actId="6549"/>
          <ac:spMkLst>
            <pc:docMk/>
            <pc:sldMk cId="509988937" sldId="2242"/>
            <ac:spMk id="2" creationId="{0B3DC13C-2901-42AE-A83D-D5C19CDF9EDA}"/>
          </ac:spMkLst>
        </pc:spChg>
        <pc:spChg chg="mod">
          <ac:chgData name="Esterly, Michelle L. (CDC/DDNID/NCCDPHP/DCPC) (CTR)" userId="45dee2c2-5260-4221-bcb0-278c6a953ba1" providerId="ADAL" clId="{4BE6B442-D3F0-4231-93E4-592C91FAEBAD}" dt="2023-07-07T11:38:12.540" v="3315" actId="20577"/>
          <ac:spMkLst>
            <pc:docMk/>
            <pc:sldMk cId="509988937" sldId="2242"/>
            <ac:spMk id="4" creationId="{3F2C78C6-DA06-43D5-9CB8-801389E249E5}"/>
          </ac:spMkLst>
        </pc:spChg>
      </pc:sldChg>
      <pc:sldChg chg="modSp add mod">
        <pc:chgData name="Esterly, Michelle L. (CDC/DDNID/NCCDPHP/DCPC) (CTR)" userId="45dee2c2-5260-4221-bcb0-278c6a953ba1" providerId="ADAL" clId="{4BE6B442-D3F0-4231-93E4-592C91FAEBAD}" dt="2023-07-03T20:52:35.139" v="572" actId="27636"/>
        <pc:sldMkLst>
          <pc:docMk/>
          <pc:sldMk cId="3848362913" sldId="2243"/>
        </pc:sldMkLst>
        <pc:spChg chg="mod">
          <ac:chgData name="Esterly, Michelle L. (CDC/DDNID/NCCDPHP/DCPC) (CTR)" userId="45dee2c2-5260-4221-bcb0-278c6a953ba1" providerId="ADAL" clId="{4BE6B442-D3F0-4231-93E4-592C91FAEBAD}" dt="2023-07-03T20:29:10.195" v="463" actId="122"/>
          <ac:spMkLst>
            <pc:docMk/>
            <pc:sldMk cId="3848362913" sldId="2243"/>
            <ac:spMk id="2" creationId="{0B3DC13C-2901-42AE-A83D-D5C19CDF9EDA}"/>
          </ac:spMkLst>
        </pc:spChg>
        <pc:spChg chg="mod">
          <ac:chgData name="Esterly, Michelle L. (CDC/DDNID/NCCDPHP/DCPC) (CTR)" userId="45dee2c2-5260-4221-bcb0-278c6a953ba1" providerId="ADAL" clId="{4BE6B442-D3F0-4231-93E4-592C91FAEBAD}" dt="2023-07-03T20:52:35.139" v="572" actId="27636"/>
          <ac:spMkLst>
            <pc:docMk/>
            <pc:sldMk cId="3848362913" sldId="2243"/>
            <ac:spMk id="4" creationId="{3F2C78C6-DA06-43D5-9CB8-801389E249E5}"/>
          </ac:spMkLst>
        </pc:spChg>
      </pc:sldChg>
      <pc:sldChg chg="modSp add mod">
        <pc:chgData name="Esterly, Michelle L. (CDC/DDNID/NCCDPHP/DCPC) (CTR)" userId="45dee2c2-5260-4221-bcb0-278c6a953ba1" providerId="ADAL" clId="{4BE6B442-D3F0-4231-93E4-592C91FAEBAD}" dt="2023-07-06T14:36:04.615" v="2228" actId="113"/>
        <pc:sldMkLst>
          <pc:docMk/>
          <pc:sldMk cId="2924252873" sldId="2244"/>
        </pc:sldMkLst>
        <pc:spChg chg="mod">
          <ac:chgData name="Esterly, Michelle L. (CDC/DDNID/NCCDPHP/DCPC) (CTR)" userId="45dee2c2-5260-4221-bcb0-278c6a953ba1" providerId="ADAL" clId="{4BE6B442-D3F0-4231-93E4-592C91FAEBAD}" dt="2023-07-06T14:36:04.615" v="2228" actId="113"/>
          <ac:spMkLst>
            <pc:docMk/>
            <pc:sldMk cId="2924252873" sldId="2244"/>
            <ac:spMk id="4" creationId="{3F2C78C6-DA06-43D5-9CB8-801389E249E5}"/>
          </ac:spMkLst>
        </pc:spChg>
      </pc:sldChg>
      <pc:sldChg chg="addSp delSp modSp add mod ord modNotesTx">
        <pc:chgData name="Esterly, Michelle L. (CDC/DDNID/NCCDPHP/DCPC) (CTR)" userId="45dee2c2-5260-4221-bcb0-278c6a953ba1" providerId="ADAL" clId="{4BE6B442-D3F0-4231-93E4-592C91FAEBAD}" dt="2023-07-06T14:38:41.823" v="2229" actId="6549"/>
        <pc:sldMkLst>
          <pc:docMk/>
          <pc:sldMk cId="441338132" sldId="2245"/>
        </pc:sldMkLst>
        <pc:spChg chg="mod">
          <ac:chgData name="Esterly, Michelle L. (CDC/DDNID/NCCDPHP/DCPC) (CTR)" userId="45dee2c2-5260-4221-bcb0-278c6a953ba1" providerId="ADAL" clId="{4BE6B442-D3F0-4231-93E4-592C91FAEBAD}" dt="2023-07-04T14:44:18.575" v="761" actId="14100"/>
          <ac:spMkLst>
            <pc:docMk/>
            <pc:sldMk cId="441338132" sldId="2245"/>
            <ac:spMk id="2" creationId="{0B3DC13C-2901-42AE-A83D-D5C19CDF9EDA}"/>
          </ac:spMkLst>
        </pc:spChg>
        <pc:spChg chg="mod">
          <ac:chgData name="Esterly, Michelle L. (CDC/DDNID/NCCDPHP/DCPC) (CTR)" userId="45dee2c2-5260-4221-bcb0-278c6a953ba1" providerId="ADAL" clId="{4BE6B442-D3F0-4231-93E4-592C91FAEBAD}" dt="2023-07-05T16:50:10.962" v="763" actId="2711"/>
          <ac:spMkLst>
            <pc:docMk/>
            <pc:sldMk cId="441338132" sldId="2245"/>
            <ac:spMk id="4" creationId="{3F2C78C6-DA06-43D5-9CB8-801389E249E5}"/>
          </ac:spMkLst>
        </pc:spChg>
        <pc:spChg chg="del">
          <ac:chgData name="Esterly, Michelle L. (CDC/DDNID/NCCDPHP/DCPC) (CTR)" userId="45dee2c2-5260-4221-bcb0-278c6a953ba1" providerId="ADAL" clId="{4BE6B442-D3F0-4231-93E4-592C91FAEBAD}" dt="2023-07-04T14:39:25.713" v="736" actId="26606"/>
          <ac:spMkLst>
            <pc:docMk/>
            <pc:sldMk cId="441338132" sldId="2245"/>
            <ac:spMk id="9" creationId="{09588DA8-065E-4F6F-8EFD-43104AB2E0CF}"/>
          </ac:spMkLst>
        </pc:spChg>
        <pc:spChg chg="del">
          <ac:chgData name="Esterly, Michelle L. (CDC/DDNID/NCCDPHP/DCPC) (CTR)" userId="45dee2c2-5260-4221-bcb0-278c6a953ba1" providerId="ADAL" clId="{4BE6B442-D3F0-4231-93E4-592C91FAEBAD}" dt="2023-07-04T14:39:25.713" v="736" actId="26606"/>
          <ac:spMkLst>
            <pc:docMk/>
            <pc:sldMk cId="441338132" sldId="2245"/>
            <ac:spMk id="11" creationId="{C4285719-470E-454C-AF62-8323075F1F5B}"/>
          </ac:spMkLst>
        </pc:spChg>
        <pc:spChg chg="del">
          <ac:chgData name="Esterly, Michelle L. (CDC/DDNID/NCCDPHP/DCPC) (CTR)" userId="45dee2c2-5260-4221-bcb0-278c6a953ba1" providerId="ADAL" clId="{4BE6B442-D3F0-4231-93E4-592C91FAEBAD}" dt="2023-07-04T14:39:25.713" v="736" actId="26606"/>
          <ac:spMkLst>
            <pc:docMk/>
            <pc:sldMk cId="441338132" sldId="2245"/>
            <ac:spMk id="13" creationId="{CD9FE4EF-C4D8-49A0-B2FF-81D8DB7D8A24}"/>
          </ac:spMkLst>
        </pc:spChg>
        <pc:spChg chg="del">
          <ac:chgData name="Esterly, Michelle L. (CDC/DDNID/NCCDPHP/DCPC) (CTR)" userId="45dee2c2-5260-4221-bcb0-278c6a953ba1" providerId="ADAL" clId="{4BE6B442-D3F0-4231-93E4-592C91FAEBAD}" dt="2023-07-04T14:39:25.713" v="736" actId="26606"/>
          <ac:spMkLst>
            <pc:docMk/>
            <pc:sldMk cId="441338132" sldId="2245"/>
            <ac:spMk id="15" creationId="{4300840D-0A0B-4512-BACA-B439D5B9C57C}"/>
          </ac:spMkLst>
        </pc:spChg>
        <pc:spChg chg="del">
          <ac:chgData name="Esterly, Michelle L. (CDC/DDNID/NCCDPHP/DCPC) (CTR)" userId="45dee2c2-5260-4221-bcb0-278c6a953ba1" providerId="ADAL" clId="{4BE6B442-D3F0-4231-93E4-592C91FAEBAD}" dt="2023-07-04T14:39:25.713" v="736" actId="26606"/>
          <ac:spMkLst>
            <pc:docMk/>
            <pc:sldMk cId="441338132" sldId="2245"/>
            <ac:spMk id="17" creationId="{D2B78728-A580-49A7-84F9-6EF6F583ADE0}"/>
          </ac:spMkLst>
        </pc:spChg>
        <pc:spChg chg="del">
          <ac:chgData name="Esterly, Michelle L. (CDC/DDNID/NCCDPHP/DCPC) (CTR)" userId="45dee2c2-5260-4221-bcb0-278c6a953ba1" providerId="ADAL" clId="{4BE6B442-D3F0-4231-93E4-592C91FAEBAD}" dt="2023-07-04T14:39:25.713" v="736" actId="26606"/>
          <ac:spMkLst>
            <pc:docMk/>
            <pc:sldMk cId="441338132" sldId="2245"/>
            <ac:spMk id="19" creationId="{38FAA1A1-D861-433F-88FA-1E9D6FD31D11}"/>
          </ac:spMkLst>
        </pc:spChg>
        <pc:spChg chg="del">
          <ac:chgData name="Esterly, Michelle L. (CDC/DDNID/NCCDPHP/DCPC) (CTR)" userId="45dee2c2-5260-4221-bcb0-278c6a953ba1" providerId="ADAL" clId="{4BE6B442-D3F0-4231-93E4-592C91FAEBAD}" dt="2023-07-04T14:39:25.713" v="736" actId="26606"/>
          <ac:spMkLst>
            <pc:docMk/>
            <pc:sldMk cId="441338132" sldId="2245"/>
            <ac:spMk id="21" creationId="{8D71EDA1-87BF-4D5D-AB79-F346FD19278A}"/>
          </ac:spMkLst>
        </pc:spChg>
        <pc:spChg chg="add">
          <ac:chgData name="Esterly, Michelle L. (CDC/DDNID/NCCDPHP/DCPC) (CTR)" userId="45dee2c2-5260-4221-bcb0-278c6a953ba1" providerId="ADAL" clId="{4BE6B442-D3F0-4231-93E4-592C91FAEBAD}" dt="2023-07-04T14:39:25.713" v="736" actId="26606"/>
          <ac:spMkLst>
            <pc:docMk/>
            <pc:sldMk cId="441338132" sldId="2245"/>
            <ac:spMk id="26" creationId="{5AA03EDC-7067-4DFF-B672-541D016AAAB8}"/>
          </ac:spMkLst>
        </pc:spChg>
        <pc:spChg chg="add">
          <ac:chgData name="Esterly, Michelle L. (CDC/DDNID/NCCDPHP/DCPC) (CTR)" userId="45dee2c2-5260-4221-bcb0-278c6a953ba1" providerId="ADAL" clId="{4BE6B442-D3F0-4231-93E4-592C91FAEBAD}" dt="2023-07-04T14:39:25.713" v="736" actId="26606"/>
          <ac:spMkLst>
            <pc:docMk/>
            <pc:sldMk cId="441338132" sldId="2245"/>
            <ac:spMk id="28" creationId="{0EBF3E39-B0BE-496A-8604-9007470FFA3A}"/>
          </ac:spMkLst>
        </pc:spChg>
        <pc:picChg chg="add del mod">
          <ac:chgData name="Esterly, Michelle L. (CDC/DDNID/NCCDPHP/DCPC) (CTR)" userId="45dee2c2-5260-4221-bcb0-278c6a953ba1" providerId="ADAL" clId="{4BE6B442-D3F0-4231-93E4-592C91FAEBAD}" dt="2023-07-04T14:41:17.045" v="749" actId="478"/>
          <ac:picMkLst>
            <pc:docMk/>
            <pc:sldMk cId="441338132" sldId="2245"/>
            <ac:picMk id="5" creationId="{67E067D5-E774-1571-0889-0193C0DF255F}"/>
          </ac:picMkLst>
        </pc:picChg>
        <pc:picChg chg="add del mod">
          <ac:chgData name="Esterly, Michelle L. (CDC/DDNID/NCCDPHP/DCPC) (CTR)" userId="45dee2c2-5260-4221-bcb0-278c6a953ba1" providerId="ADAL" clId="{4BE6B442-D3F0-4231-93E4-592C91FAEBAD}" dt="2023-07-04T14:43:11.378" v="755" actId="478"/>
          <ac:picMkLst>
            <pc:docMk/>
            <pc:sldMk cId="441338132" sldId="2245"/>
            <ac:picMk id="7" creationId="{3C030DD3-0451-3D36-A890-3DD880BC221C}"/>
          </ac:picMkLst>
        </pc:picChg>
        <pc:picChg chg="add mod">
          <ac:chgData name="Esterly, Michelle L. (CDC/DDNID/NCCDPHP/DCPC) (CTR)" userId="45dee2c2-5260-4221-bcb0-278c6a953ba1" providerId="ADAL" clId="{4BE6B442-D3F0-4231-93E4-592C91FAEBAD}" dt="2023-07-04T14:43:21.845" v="758" actId="1076"/>
          <ac:picMkLst>
            <pc:docMk/>
            <pc:sldMk cId="441338132" sldId="2245"/>
            <ac:picMk id="10" creationId="{C16120CC-D888-D99A-33E4-D60FC61BE935}"/>
          </ac:picMkLst>
        </pc:picChg>
      </pc:sldChg>
      <pc:sldChg chg="addSp delSp modSp add mod ord modNotesTx">
        <pc:chgData name="Esterly, Michelle L. (CDC/DDNID/NCCDPHP/DCPC) (CTR)" userId="45dee2c2-5260-4221-bcb0-278c6a953ba1" providerId="ADAL" clId="{4BE6B442-D3F0-4231-93E4-592C91FAEBAD}" dt="2023-07-19T11:59:24.556" v="4217" actId="20577"/>
        <pc:sldMkLst>
          <pc:docMk/>
          <pc:sldMk cId="3236060227" sldId="2246"/>
        </pc:sldMkLst>
        <pc:spChg chg="add del">
          <ac:chgData name="Esterly, Michelle L. (CDC/DDNID/NCCDPHP/DCPC) (CTR)" userId="45dee2c2-5260-4221-bcb0-278c6a953ba1" providerId="ADAL" clId="{4BE6B442-D3F0-4231-93E4-592C91FAEBAD}" dt="2023-07-05T17:07:34.911" v="1003" actId="478"/>
          <ac:spMkLst>
            <pc:docMk/>
            <pc:sldMk cId="3236060227" sldId="2246"/>
            <ac:spMk id="3" creationId="{33C1F87A-E047-CA3E-DB0F-4B3E7F698562}"/>
          </ac:spMkLst>
        </pc:spChg>
        <pc:spChg chg="add del">
          <ac:chgData name="Esterly, Michelle L. (CDC/DDNID/NCCDPHP/DCPC) (CTR)" userId="45dee2c2-5260-4221-bcb0-278c6a953ba1" providerId="ADAL" clId="{4BE6B442-D3F0-4231-93E4-592C91FAEBAD}" dt="2023-07-05T17:09:23.163" v="1006"/>
          <ac:spMkLst>
            <pc:docMk/>
            <pc:sldMk cId="3236060227" sldId="2246"/>
            <ac:spMk id="4" creationId="{B114EE28-878F-1DDE-7012-B6BF1A8ECBBC}"/>
          </ac:spMkLst>
        </pc:spChg>
        <pc:spChg chg="mod">
          <ac:chgData name="Esterly, Michelle L. (CDC/DDNID/NCCDPHP/DCPC) (CTR)" userId="45dee2c2-5260-4221-bcb0-278c6a953ba1" providerId="ADAL" clId="{4BE6B442-D3F0-4231-93E4-592C91FAEBAD}" dt="2023-07-05T17:07:30.016" v="1002" actId="20577"/>
          <ac:spMkLst>
            <pc:docMk/>
            <pc:sldMk cId="3236060227" sldId="2246"/>
            <ac:spMk id="5" creationId="{201323FB-427E-4A8D-B473-AB0657D8D23B}"/>
          </ac:spMkLst>
        </pc:spChg>
        <pc:spChg chg="mod">
          <ac:chgData name="Esterly, Michelle L. (CDC/DDNID/NCCDPHP/DCPC) (CTR)" userId="45dee2c2-5260-4221-bcb0-278c6a953ba1" providerId="ADAL" clId="{4BE6B442-D3F0-4231-93E4-592C91FAEBAD}" dt="2023-07-05T17:27:12.271" v="1399" actId="12"/>
          <ac:spMkLst>
            <pc:docMk/>
            <pc:sldMk cId="3236060227" sldId="2246"/>
            <ac:spMk id="7" creationId="{06B4F7DD-564E-40E7-A3F8-D276E958BDD8}"/>
          </ac:spMkLst>
        </pc:spChg>
      </pc:sldChg>
      <pc:sldChg chg="modSp add mod">
        <pc:chgData name="Esterly, Michelle L. (CDC/DDNID/NCCDPHP/DCPC) (CTR)" userId="45dee2c2-5260-4221-bcb0-278c6a953ba1" providerId="ADAL" clId="{4BE6B442-D3F0-4231-93E4-592C91FAEBAD}" dt="2023-07-20T11:51:38.737" v="4331" actId="5793"/>
        <pc:sldMkLst>
          <pc:docMk/>
          <pc:sldMk cId="3028631970" sldId="2247"/>
        </pc:sldMkLst>
        <pc:spChg chg="mod">
          <ac:chgData name="Esterly, Michelle L. (CDC/DDNID/NCCDPHP/DCPC) (CTR)" userId="45dee2c2-5260-4221-bcb0-278c6a953ba1" providerId="ADAL" clId="{4BE6B442-D3F0-4231-93E4-592C91FAEBAD}" dt="2023-07-05T19:05:26.319" v="1448"/>
          <ac:spMkLst>
            <pc:docMk/>
            <pc:sldMk cId="3028631970" sldId="2247"/>
            <ac:spMk id="5" creationId="{201323FB-427E-4A8D-B473-AB0657D8D23B}"/>
          </ac:spMkLst>
        </pc:spChg>
        <pc:spChg chg="mod">
          <ac:chgData name="Esterly, Michelle L. (CDC/DDNID/NCCDPHP/DCPC) (CTR)" userId="45dee2c2-5260-4221-bcb0-278c6a953ba1" providerId="ADAL" clId="{4BE6B442-D3F0-4231-93E4-592C91FAEBAD}" dt="2023-07-20T11:51:38.737" v="4331" actId="5793"/>
          <ac:spMkLst>
            <pc:docMk/>
            <pc:sldMk cId="3028631970" sldId="2247"/>
            <ac:spMk id="7" creationId="{06B4F7DD-564E-40E7-A3F8-D276E958BDD8}"/>
          </ac:spMkLst>
        </pc:spChg>
      </pc:sldChg>
      <pc:sldChg chg="modSp add mod">
        <pc:chgData name="Esterly, Michelle L. (CDC/DDNID/NCCDPHP/DCPC) (CTR)" userId="45dee2c2-5260-4221-bcb0-278c6a953ba1" providerId="ADAL" clId="{4BE6B442-D3F0-4231-93E4-592C91FAEBAD}" dt="2023-07-20T11:55:23.570" v="4334" actId="255"/>
        <pc:sldMkLst>
          <pc:docMk/>
          <pc:sldMk cId="4256516301" sldId="2248"/>
        </pc:sldMkLst>
        <pc:spChg chg="mod">
          <ac:chgData name="Esterly, Michelle L. (CDC/DDNID/NCCDPHP/DCPC) (CTR)" userId="45dee2c2-5260-4221-bcb0-278c6a953ba1" providerId="ADAL" clId="{4BE6B442-D3F0-4231-93E4-592C91FAEBAD}" dt="2023-07-06T11:36:57.983" v="2226" actId="1076"/>
          <ac:spMkLst>
            <pc:docMk/>
            <pc:sldMk cId="4256516301" sldId="2248"/>
            <ac:spMk id="5" creationId="{201323FB-427E-4A8D-B473-AB0657D8D23B}"/>
          </ac:spMkLst>
        </pc:spChg>
        <pc:spChg chg="mod">
          <ac:chgData name="Esterly, Michelle L. (CDC/DDNID/NCCDPHP/DCPC) (CTR)" userId="45dee2c2-5260-4221-bcb0-278c6a953ba1" providerId="ADAL" clId="{4BE6B442-D3F0-4231-93E4-592C91FAEBAD}" dt="2023-07-20T11:55:23.570" v="4334" actId="255"/>
          <ac:spMkLst>
            <pc:docMk/>
            <pc:sldMk cId="4256516301" sldId="2248"/>
            <ac:spMk id="7" creationId="{06B4F7DD-564E-40E7-A3F8-D276E958BDD8}"/>
          </ac:spMkLst>
        </pc:spChg>
      </pc:sldChg>
      <pc:sldChg chg="addSp delSp modSp add mod ord">
        <pc:chgData name="Esterly, Michelle L. (CDC/DDNID/NCCDPHP/DCPC) (CTR)" userId="45dee2c2-5260-4221-bcb0-278c6a953ba1" providerId="ADAL" clId="{4BE6B442-D3F0-4231-93E4-592C91FAEBAD}" dt="2023-07-19T12:06:53.283" v="4240" actId="20577"/>
        <pc:sldMkLst>
          <pc:docMk/>
          <pc:sldMk cId="2624477500" sldId="2249"/>
        </pc:sldMkLst>
        <pc:spChg chg="mod ord">
          <ac:chgData name="Esterly, Michelle L. (CDC/DDNID/NCCDPHP/DCPC) (CTR)" userId="45dee2c2-5260-4221-bcb0-278c6a953ba1" providerId="ADAL" clId="{4BE6B442-D3F0-4231-93E4-592C91FAEBAD}" dt="2023-07-19T12:06:30.136" v="4238" actId="26606"/>
          <ac:spMkLst>
            <pc:docMk/>
            <pc:sldMk cId="2624477500" sldId="2249"/>
            <ac:spMk id="3" creationId="{E73D8600-C248-4730-91DF-A3130D480C81}"/>
          </ac:spMkLst>
        </pc:spChg>
        <pc:spChg chg="mod">
          <ac:chgData name="Esterly, Michelle L. (CDC/DDNID/NCCDPHP/DCPC) (CTR)" userId="45dee2c2-5260-4221-bcb0-278c6a953ba1" providerId="ADAL" clId="{4BE6B442-D3F0-4231-93E4-592C91FAEBAD}" dt="2023-07-19T12:06:53.283" v="4240" actId="20577"/>
          <ac:spMkLst>
            <pc:docMk/>
            <pc:sldMk cId="2624477500" sldId="2249"/>
            <ac:spMk id="4" creationId="{36D1A125-E7EB-4815-BE46-3A4C22A06D86}"/>
          </ac:spMkLst>
        </pc:spChg>
        <pc:spChg chg="add del">
          <ac:chgData name="Esterly, Michelle L. (CDC/DDNID/NCCDPHP/DCPC) (CTR)" userId="45dee2c2-5260-4221-bcb0-278c6a953ba1" providerId="ADAL" clId="{4BE6B442-D3F0-4231-93E4-592C91FAEBAD}" dt="2023-07-19T12:04:51.258" v="4227" actId="26606"/>
          <ac:spMkLst>
            <pc:docMk/>
            <pc:sldMk cId="2624477500" sldId="2249"/>
            <ac:spMk id="9" creationId="{6F5A5072-7B47-4D32-B52A-4EBBF590B8A5}"/>
          </ac:spMkLst>
        </pc:spChg>
        <pc:spChg chg="add del">
          <ac:chgData name="Esterly, Michelle L. (CDC/DDNID/NCCDPHP/DCPC) (CTR)" userId="45dee2c2-5260-4221-bcb0-278c6a953ba1" providerId="ADAL" clId="{4BE6B442-D3F0-4231-93E4-592C91FAEBAD}" dt="2023-07-19T12:04:51.258" v="4227" actId="26606"/>
          <ac:spMkLst>
            <pc:docMk/>
            <pc:sldMk cId="2624477500" sldId="2249"/>
            <ac:spMk id="11" creationId="{9715DAF0-AE1B-46C9-8A6B-DB2AA05AB91D}"/>
          </ac:spMkLst>
        </pc:spChg>
        <pc:spChg chg="add del">
          <ac:chgData name="Esterly, Michelle L. (CDC/DDNID/NCCDPHP/DCPC) (CTR)" userId="45dee2c2-5260-4221-bcb0-278c6a953ba1" providerId="ADAL" clId="{4BE6B442-D3F0-4231-93E4-592C91FAEBAD}" dt="2023-07-19T12:04:51.258" v="4227" actId="26606"/>
          <ac:spMkLst>
            <pc:docMk/>
            <pc:sldMk cId="2624477500" sldId="2249"/>
            <ac:spMk id="13" creationId="{6016219D-510E-4184-9090-6D5578A87BD1}"/>
          </ac:spMkLst>
        </pc:spChg>
        <pc:spChg chg="add del">
          <ac:chgData name="Esterly, Michelle L. (CDC/DDNID/NCCDPHP/DCPC) (CTR)" userId="45dee2c2-5260-4221-bcb0-278c6a953ba1" providerId="ADAL" clId="{4BE6B442-D3F0-4231-93E4-592C91FAEBAD}" dt="2023-07-19T12:04:51.258" v="4227" actId="26606"/>
          <ac:spMkLst>
            <pc:docMk/>
            <pc:sldMk cId="2624477500" sldId="2249"/>
            <ac:spMk id="15" creationId="{AFF4A713-7B75-4B21-90D7-5AB19547C728}"/>
          </ac:spMkLst>
        </pc:spChg>
        <pc:spChg chg="add del">
          <ac:chgData name="Esterly, Michelle L. (CDC/DDNID/NCCDPHP/DCPC) (CTR)" userId="45dee2c2-5260-4221-bcb0-278c6a953ba1" providerId="ADAL" clId="{4BE6B442-D3F0-4231-93E4-592C91FAEBAD}" dt="2023-07-19T12:04:51.258" v="4227" actId="26606"/>
          <ac:spMkLst>
            <pc:docMk/>
            <pc:sldMk cId="2624477500" sldId="2249"/>
            <ac:spMk id="17" creationId="{DC631C0B-6DA6-4E57-8231-CE32B3434A7E}"/>
          </ac:spMkLst>
        </pc:spChg>
        <pc:spChg chg="add del">
          <ac:chgData name="Esterly, Michelle L. (CDC/DDNID/NCCDPHP/DCPC) (CTR)" userId="45dee2c2-5260-4221-bcb0-278c6a953ba1" providerId="ADAL" clId="{4BE6B442-D3F0-4231-93E4-592C91FAEBAD}" dt="2023-07-19T12:04:51.258" v="4227" actId="26606"/>
          <ac:spMkLst>
            <pc:docMk/>
            <pc:sldMk cId="2624477500" sldId="2249"/>
            <ac:spMk id="19" creationId="{C29501E6-A978-4A61-9689-9085AF97A53A}"/>
          </ac:spMkLst>
        </pc:spChg>
        <pc:spChg chg="add del">
          <ac:chgData name="Esterly, Michelle L. (CDC/DDNID/NCCDPHP/DCPC) (CTR)" userId="45dee2c2-5260-4221-bcb0-278c6a953ba1" providerId="ADAL" clId="{4BE6B442-D3F0-4231-93E4-592C91FAEBAD}" dt="2023-07-19T12:04:51.211" v="4226" actId="26606"/>
          <ac:spMkLst>
            <pc:docMk/>
            <pc:sldMk cId="2624477500" sldId="2249"/>
            <ac:spMk id="24" creationId="{D4771268-CB57-404A-9271-370EB28F6090}"/>
          </ac:spMkLst>
        </pc:spChg>
        <pc:spChg chg="add del">
          <ac:chgData name="Esterly, Michelle L. (CDC/DDNID/NCCDPHP/DCPC) (CTR)" userId="45dee2c2-5260-4221-bcb0-278c6a953ba1" providerId="ADAL" clId="{4BE6B442-D3F0-4231-93E4-592C91FAEBAD}" dt="2023-07-19T12:06:30.136" v="4238" actId="26606"/>
          <ac:spMkLst>
            <pc:docMk/>
            <pc:sldMk cId="2624477500" sldId="2249"/>
            <ac:spMk id="26" creationId="{047C8CCB-F95D-4249-92DD-651249D3535A}"/>
          </ac:spMkLst>
        </pc:spChg>
        <pc:spChg chg="add del">
          <ac:chgData name="Esterly, Michelle L. (CDC/DDNID/NCCDPHP/DCPC) (CTR)" userId="45dee2c2-5260-4221-bcb0-278c6a953ba1" providerId="ADAL" clId="{4BE6B442-D3F0-4231-93E4-592C91FAEBAD}" dt="2023-07-19T12:06:30.136" v="4238" actId="26606"/>
          <ac:spMkLst>
            <pc:docMk/>
            <pc:sldMk cId="2624477500" sldId="2249"/>
            <ac:spMk id="27" creationId="{6753252F-4873-4F63-801D-CC719279A7D5}"/>
          </ac:spMkLst>
        </pc:spChg>
        <pc:spChg chg="add del">
          <ac:chgData name="Esterly, Michelle L. (CDC/DDNID/NCCDPHP/DCPC) (CTR)" userId="45dee2c2-5260-4221-bcb0-278c6a953ba1" providerId="ADAL" clId="{4BE6B442-D3F0-4231-93E4-592C91FAEBAD}" dt="2023-07-19T12:06:30.136" v="4238" actId="26606"/>
          <ac:spMkLst>
            <pc:docMk/>
            <pc:sldMk cId="2624477500" sldId="2249"/>
            <ac:spMk id="32" creationId="{643A7A40-1AE6-4218-A8E0-8248174A5377}"/>
          </ac:spMkLst>
        </pc:spChg>
        <pc:spChg chg="add del">
          <ac:chgData name="Esterly, Michelle L. (CDC/DDNID/NCCDPHP/DCPC) (CTR)" userId="45dee2c2-5260-4221-bcb0-278c6a953ba1" providerId="ADAL" clId="{4BE6B442-D3F0-4231-93E4-592C91FAEBAD}" dt="2023-07-19T12:06:30.136" v="4238" actId="26606"/>
          <ac:spMkLst>
            <pc:docMk/>
            <pc:sldMk cId="2624477500" sldId="2249"/>
            <ac:spMk id="34" creationId="{BD8AB40A-4374-4897-B5EE-9F8913476E47}"/>
          </ac:spMkLst>
        </pc:spChg>
        <pc:grpChg chg="add del">
          <ac:chgData name="Esterly, Michelle L. (CDC/DDNID/NCCDPHP/DCPC) (CTR)" userId="45dee2c2-5260-4221-bcb0-278c6a953ba1" providerId="ADAL" clId="{4BE6B442-D3F0-4231-93E4-592C91FAEBAD}" dt="2023-07-19T12:06:30.136" v="4238" actId="26606"/>
          <ac:grpSpMkLst>
            <pc:docMk/>
            <pc:sldMk cId="2624477500" sldId="2249"/>
            <ac:grpSpMk id="36" creationId="{2783379C-045E-4010-ABDC-A270A0AA1068}"/>
          </ac:grpSpMkLst>
        </pc:grpChg>
        <pc:grpChg chg="add del">
          <ac:chgData name="Esterly, Michelle L. (CDC/DDNID/NCCDPHP/DCPC) (CTR)" userId="45dee2c2-5260-4221-bcb0-278c6a953ba1" providerId="ADAL" clId="{4BE6B442-D3F0-4231-93E4-592C91FAEBAD}" dt="2023-07-19T12:06:30.136" v="4238" actId="26606"/>
          <ac:grpSpMkLst>
            <pc:docMk/>
            <pc:sldMk cId="2624477500" sldId="2249"/>
            <ac:grpSpMk id="42" creationId="{F5FDDF18-F156-4D2D-82C6-F55008E338B5}"/>
          </ac:grpSpMkLst>
        </pc:grpChg>
        <pc:picChg chg="add mod">
          <ac:chgData name="Esterly, Michelle L. (CDC/DDNID/NCCDPHP/DCPC) (CTR)" userId="45dee2c2-5260-4221-bcb0-278c6a953ba1" providerId="ADAL" clId="{4BE6B442-D3F0-4231-93E4-592C91FAEBAD}" dt="2023-07-19T12:06:30.136" v="4238" actId="26606"/>
          <ac:picMkLst>
            <pc:docMk/>
            <pc:sldMk cId="2624477500" sldId="2249"/>
            <ac:picMk id="5" creationId="{F208E03D-E4AF-F161-E84A-C2C46EE84308}"/>
          </ac:picMkLst>
        </pc:picChg>
        <pc:picChg chg="del">
          <ac:chgData name="Esterly, Michelle L. (CDC/DDNID/NCCDPHP/DCPC) (CTR)" userId="45dee2c2-5260-4221-bcb0-278c6a953ba1" providerId="ADAL" clId="{4BE6B442-D3F0-4231-93E4-592C91FAEBAD}" dt="2023-07-07T11:24:52.247" v="2819" actId="478"/>
          <ac:picMkLst>
            <pc:docMk/>
            <pc:sldMk cId="2624477500" sldId="2249"/>
            <ac:picMk id="1026" creationId="{F4C22BB5-DB86-46BE-AAA1-CB3647ABB6AD}"/>
          </ac:picMkLst>
        </pc:picChg>
      </pc:sldChg>
      <pc:sldChg chg="add del ord modNotesTx">
        <pc:chgData name="Esterly, Michelle L. (CDC/DDNID/NCCDPHP/DCPC) (CTR)" userId="45dee2c2-5260-4221-bcb0-278c6a953ba1" providerId="ADAL" clId="{4BE6B442-D3F0-4231-93E4-592C91FAEBAD}" dt="2023-07-20T11:58:49.731" v="4346" actId="47"/>
        <pc:sldMkLst>
          <pc:docMk/>
          <pc:sldMk cId="1781996789" sldId="2250"/>
        </pc:sldMkLst>
      </pc:sldChg>
      <pc:sldChg chg="modSp add mod ord modNotesTx">
        <pc:chgData name="Esterly, Michelle L. (CDC/DDNID/NCCDPHP/DCPC) (CTR)" userId="45dee2c2-5260-4221-bcb0-278c6a953ba1" providerId="ADAL" clId="{4BE6B442-D3F0-4231-93E4-592C91FAEBAD}" dt="2023-07-19T11:51:33.498" v="4091" actId="255"/>
        <pc:sldMkLst>
          <pc:docMk/>
          <pc:sldMk cId="2887670611" sldId="2251"/>
        </pc:sldMkLst>
        <pc:spChg chg="mod">
          <ac:chgData name="Esterly, Michelle L. (CDC/DDNID/NCCDPHP/DCPC) (CTR)" userId="45dee2c2-5260-4221-bcb0-278c6a953ba1" providerId="ADAL" clId="{4BE6B442-D3F0-4231-93E4-592C91FAEBAD}" dt="2023-07-15T14:44:29.639" v="3520" actId="20577"/>
          <ac:spMkLst>
            <pc:docMk/>
            <pc:sldMk cId="2887670611" sldId="2251"/>
            <ac:spMk id="5" creationId="{201323FB-427E-4A8D-B473-AB0657D8D23B}"/>
          </ac:spMkLst>
        </pc:spChg>
        <pc:spChg chg="mod">
          <ac:chgData name="Esterly, Michelle L. (CDC/DDNID/NCCDPHP/DCPC) (CTR)" userId="45dee2c2-5260-4221-bcb0-278c6a953ba1" providerId="ADAL" clId="{4BE6B442-D3F0-4231-93E4-592C91FAEBAD}" dt="2023-07-19T11:51:33.498" v="4091" actId="255"/>
          <ac:spMkLst>
            <pc:docMk/>
            <pc:sldMk cId="2887670611" sldId="2251"/>
            <ac:spMk id="7" creationId="{06B4F7DD-564E-40E7-A3F8-D276E958BDD8}"/>
          </ac:spMkLst>
        </pc:spChg>
      </pc:sldChg>
      <pc:sldChg chg="modSp add mod ord">
        <pc:chgData name="Esterly, Michelle L. (CDC/DDNID/NCCDPHP/DCPC) (CTR)" userId="45dee2c2-5260-4221-bcb0-278c6a953ba1" providerId="ADAL" clId="{4BE6B442-D3F0-4231-93E4-592C91FAEBAD}" dt="2023-07-06T16:10:45.600" v="2803" actId="20577"/>
        <pc:sldMkLst>
          <pc:docMk/>
          <pc:sldMk cId="324972243" sldId="2252"/>
        </pc:sldMkLst>
        <pc:spChg chg="mod">
          <ac:chgData name="Esterly, Michelle L. (CDC/DDNID/NCCDPHP/DCPC) (CTR)" userId="45dee2c2-5260-4221-bcb0-278c6a953ba1" providerId="ADAL" clId="{4BE6B442-D3F0-4231-93E4-592C91FAEBAD}" dt="2023-07-06T16:00:09.665" v="2464" actId="20577"/>
          <ac:spMkLst>
            <pc:docMk/>
            <pc:sldMk cId="324972243" sldId="2252"/>
            <ac:spMk id="5" creationId="{201323FB-427E-4A8D-B473-AB0657D8D23B}"/>
          </ac:spMkLst>
        </pc:spChg>
        <pc:spChg chg="mod">
          <ac:chgData name="Esterly, Michelle L. (CDC/DDNID/NCCDPHP/DCPC) (CTR)" userId="45dee2c2-5260-4221-bcb0-278c6a953ba1" providerId="ADAL" clId="{4BE6B442-D3F0-4231-93E4-592C91FAEBAD}" dt="2023-07-06T16:10:45.600" v="2803" actId="20577"/>
          <ac:spMkLst>
            <pc:docMk/>
            <pc:sldMk cId="324972243" sldId="2252"/>
            <ac:spMk id="7" creationId="{06B4F7DD-564E-40E7-A3F8-D276E958BDD8}"/>
          </ac:spMkLst>
        </pc:spChg>
      </pc:sldChg>
      <pc:sldChg chg="addSp modSp add mod ord modNotesTx">
        <pc:chgData name="Esterly, Michelle L. (CDC/DDNID/NCCDPHP/DCPC) (CTR)" userId="45dee2c2-5260-4221-bcb0-278c6a953ba1" providerId="ADAL" clId="{4BE6B442-D3F0-4231-93E4-592C91FAEBAD}" dt="2023-07-20T15:40:20.429" v="4349" actId="255"/>
        <pc:sldMkLst>
          <pc:docMk/>
          <pc:sldMk cId="3188213047" sldId="2253"/>
        </pc:sldMkLst>
        <pc:spChg chg="add mod">
          <ac:chgData name="Esterly, Michelle L. (CDC/DDNID/NCCDPHP/DCPC) (CTR)" userId="45dee2c2-5260-4221-bcb0-278c6a953ba1" providerId="ADAL" clId="{4BE6B442-D3F0-4231-93E4-592C91FAEBAD}" dt="2023-07-07T11:33:44.255" v="3269" actId="20577"/>
          <ac:spMkLst>
            <pc:docMk/>
            <pc:sldMk cId="3188213047" sldId="2253"/>
            <ac:spMk id="4" creationId="{62E4B227-94B0-A87A-FF04-8A12AECC6EED}"/>
          </ac:spMkLst>
        </pc:spChg>
        <pc:spChg chg="mod">
          <ac:chgData name="Esterly, Michelle L. (CDC/DDNID/NCCDPHP/DCPC) (CTR)" userId="45dee2c2-5260-4221-bcb0-278c6a953ba1" providerId="ADAL" clId="{4BE6B442-D3F0-4231-93E4-592C91FAEBAD}" dt="2023-07-07T11:32:53.275" v="3237" actId="1076"/>
          <ac:spMkLst>
            <pc:docMk/>
            <pc:sldMk cId="3188213047" sldId="2253"/>
            <ac:spMk id="8" creationId="{F178DFF6-4D0C-47F9-8D7A-D22C2AFE6079}"/>
          </ac:spMkLst>
        </pc:spChg>
        <pc:graphicFrameChg chg="mod modGraphic">
          <ac:chgData name="Esterly, Michelle L. (CDC/DDNID/NCCDPHP/DCPC) (CTR)" userId="45dee2c2-5260-4221-bcb0-278c6a953ba1" providerId="ADAL" clId="{4BE6B442-D3F0-4231-93E4-592C91FAEBAD}" dt="2023-07-07T11:34:58.808" v="3302" actId="6549"/>
          <ac:graphicFrameMkLst>
            <pc:docMk/>
            <pc:sldMk cId="3188213047" sldId="2253"/>
            <ac:graphicFrameMk id="3" creationId="{E4239D81-CBF1-4273-879B-9D6986906FB7}"/>
          </ac:graphicFrameMkLst>
        </pc:graphicFrameChg>
      </pc:sldChg>
      <pc:sldChg chg="del">
        <pc:chgData name="Esterly, Michelle L. (CDC/DDNID/NCCDPHP/DCPC) (CTR)" userId="45dee2c2-5260-4221-bcb0-278c6a953ba1" providerId="ADAL" clId="{4BE6B442-D3F0-4231-93E4-592C91FAEBAD}" dt="2023-07-02T14:50:13.050" v="0" actId="47"/>
        <pc:sldMkLst>
          <pc:docMk/>
          <pc:sldMk cId="3942647457" sldId="3831"/>
        </pc:sldMkLst>
      </pc:sldChg>
      <pc:sldChg chg="del">
        <pc:chgData name="Esterly, Michelle L. (CDC/DDNID/NCCDPHP/DCPC) (CTR)" userId="45dee2c2-5260-4221-bcb0-278c6a953ba1" providerId="ADAL" clId="{4BE6B442-D3F0-4231-93E4-592C91FAEBAD}" dt="2023-07-02T14:50:13.050" v="0" actId="47"/>
        <pc:sldMkLst>
          <pc:docMk/>
          <pc:sldMk cId="548899339" sldId="3836"/>
        </pc:sldMkLst>
      </pc:sldChg>
      <pc:sldChg chg="del">
        <pc:chgData name="Esterly, Michelle L. (CDC/DDNID/NCCDPHP/DCPC) (CTR)" userId="45dee2c2-5260-4221-bcb0-278c6a953ba1" providerId="ADAL" clId="{4BE6B442-D3F0-4231-93E4-592C91FAEBAD}" dt="2023-07-02T14:50:13.050" v="0" actId="47"/>
        <pc:sldMkLst>
          <pc:docMk/>
          <pc:sldMk cId="4251131289" sldId="3837"/>
        </pc:sldMkLst>
      </pc:sldChg>
      <pc:sldChg chg="del">
        <pc:chgData name="Esterly, Michelle L. (CDC/DDNID/NCCDPHP/DCPC) (CTR)" userId="45dee2c2-5260-4221-bcb0-278c6a953ba1" providerId="ADAL" clId="{4BE6B442-D3F0-4231-93E4-592C91FAEBAD}" dt="2023-07-02T14:50:13.050" v="0" actId="47"/>
        <pc:sldMkLst>
          <pc:docMk/>
          <pc:sldMk cId="183875077" sldId="3838"/>
        </pc:sldMkLst>
      </pc:sldChg>
      <pc:sldChg chg="del">
        <pc:chgData name="Esterly, Michelle L. (CDC/DDNID/NCCDPHP/DCPC) (CTR)" userId="45dee2c2-5260-4221-bcb0-278c6a953ba1" providerId="ADAL" clId="{4BE6B442-D3F0-4231-93E4-592C91FAEBAD}" dt="2023-07-02T14:50:13.050" v="0" actId="47"/>
        <pc:sldMkLst>
          <pc:docMk/>
          <pc:sldMk cId="1487045707" sldId="3839"/>
        </pc:sldMkLst>
      </pc:sldChg>
      <pc:sldMasterChg chg="delSldLayout">
        <pc:chgData name="Esterly, Michelle L. (CDC/DDNID/NCCDPHP/DCPC) (CTR)" userId="45dee2c2-5260-4221-bcb0-278c6a953ba1" providerId="ADAL" clId="{4BE6B442-D3F0-4231-93E4-592C91FAEBAD}" dt="2023-07-02T14:50:13.050" v="0" actId="47"/>
        <pc:sldMasterMkLst>
          <pc:docMk/>
          <pc:sldMasterMk cId="1357043838" sldId="2147483693"/>
        </pc:sldMasterMkLst>
        <pc:sldLayoutChg chg="del">
          <pc:chgData name="Esterly, Michelle L. (CDC/DDNID/NCCDPHP/DCPC) (CTR)" userId="45dee2c2-5260-4221-bcb0-278c6a953ba1" providerId="ADAL" clId="{4BE6B442-D3F0-4231-93E4-592C91FAEBAD}" dt="2023-07-02T14:50:13.050" v="0" actId="47"/>
          <pc:sldLayoutMkLst>
            <pc:docMk/>
            <pc:sldMasterMk cId="1357043838" sldId="2147483693"/>
            <pc:sldLayoutMk cId="1656663418" sldId="2147483840"/>
          </pc:sldLayoutMkLst>
        </pc:sldLayoutChg>
        <pc:sldLayoutChg chg="del">
          <pc:chgData name="Esterly, Michelle L. (CDC/DDNID/NCCDPHP/DCPC) (CTR)" userId="45dee2c2-5260-4221-bcb0-278c6a953ba1" providerId="ADAL" clId="{4BE6B442-D3F0-4231-93E4-592C91FAEBAD}" dt="2023-07-02T14:50:13.050" v="0" actId="47"/>
          <pc:sldLayoutMkLst>
            <pc:docMk/>
            <pc:sldMasterMk cId="1357043838" sldId="2147483693"/>
            <pc:sldLayoutMk cId="2259995478" sldId="2147483846"/>
          </pc:sldLayoutMkLst>
        </pc:sldLayoutChg>
        <pc:sldLayoutChg chg="del">
          <pc:chgData name="Esterly, Michelle L. (CDC/DDNID/NCCDPHP/DCPC) (CTR)" userId="45dee2c2-5260-4221-bcb0-278c6a953ba1" providerId="ADAL" clId="{4BE6B442-D3F0-4231-93E4-592C91FAEBAD}" dt="2023-07-02T14:50:13.050" v="0" actId="47"/>
          <pc:sldLayoutMkLst>
            <pc:docMk/>
            <pc:sldMasterMk cId="1357043838" sldId="2147483693"/>
            <pc:sldLayoutMk cId="239562783" sldId="2147483847"/>
          </pc:sldLayoutMkLst>
        </pc:sldLayoutChg>
        <pc:sldLayoutChg chg="del">
          <pc:chgData name="Esterly, Michelle L. (CDC/DDNID/NCCDPHP/DCPC) (CTR)" userId="45dee2c2-5260-4221-bcb0-278c6a953ba1" providerId="ADAL" clId="{4BE6B442-D3F0-4231-93E4-592C91FAEBAD}" dt="2023-07-02T14:50:13.050" v="0" actId="47"/>
          <pc:sldLayoutMkLst>
            <pc:docMk/>
            <pc:sldMasterMk cId="1357043838" sldId="2147483693"/>
            <pc:sldLayoutMk cId="1278186627" sldId="2147483848"/>
          </pc:sldLayoutMkLst>
        </pc:sldLayoutChg>
      </pc:sldMasterChg>
    </pc:docChg>
  </pc:docChgLst>
  <pc:docChgLst>
    <pc:chgData name="Esterly, Michelle L. (CDC/DDNID/NCCDPHP/DCPC) (CTR)" userId="45dee2c2-5260-4221-bcb0-278c6a953ba1" providerId="ADAL" clId="{A6054062-1177-453C-8ED2-B810C98727A3}"/>
    <pc:docChg chg="undo custSel addSld delSld modSld sldOrd">
      <pc:chgData name="Esterly, Michelle L. (CDC/DDNID/NCCDPHP/DCPC) (CTR)" userId="45dee2c2-5260-4221-bcb0-278c6a953ba1" providerId="ADAL" clId="{A6054062-1177-453C-8ED2-B810C98727A3}" dt="2022-06-07T19:25:06.887" v="599" actId="20577"/>
      <pc:docMkLst>
        <pc:docMk/>
      </pc:docMkLst>
      <pc:sldChg chg="addSp delSp modSp add mod modClrScheme chgLayout">
        <pc:chgData name="Esterly, Michelle L. (CDC/DDNID/NCCDPHP/DCPC) (CTR)" userId="45dee2c2-5260-4221-bcb0-278c6a953ba1" providerId="ADAL" clId="{A6054062-1177-453C-8ED2-B810C98727A3}" dt="2022-06-02T18:27:22.167" v="321" actId="255"/>
        <pc:sldMkLst>
          <pc:docMk/>
          <pc:sldMk cId="3607270498" sldId="261"/>
        </pc:sldMkLst>
        <pc:spChg chg="mod ord">
          <ac:chgData name="Esterly, Michelle L. (CDC/DDNID/NCCDPHP/DCPC) (CTR)" userId="45dee2c2-5260-4221-bcb0-278c6a953ba1" providerId="ADAL" clId="{A6054062-1177-453C-8ED2-B810C98727A3}" dt="2022-06-02T16:38:00.312" v="58" actId="700"/>
          <ac:spMkLst>
            <pc:docMk/>
            <pc:sldMk cId="3607270498" sldId="261"/>
            <ac:spMk id="2" creationId="{520FC4EE-F318-4344-9E3C-B950ADB63865}"/>
          </ac:spMkLst>
        </pc:spChg>
        <pc:spChg chg="mod ord">
          <ac:chgData name="Esterly, Michelle L. (CDC/DDNID/NCCDPHP/DCPC) (CTR)" userId="45dee2c2-5260-4221-bcb0-278c6a953ba1" providerId="ADAL" clId="{A6054062-1177-453C-8ED2-B810C98727A3}" dt="2022-06-02T18:26:11.470" v="309" actId="113"/>
          <ac:spMkLst>
            <pc:docMk/>
            <pc:sldMk cId="3607270498" sldId="261"/>
            <ac:spMk id="4" creationId="{315E3981-F0D7-482C-A8E0-6A57700BECA7}"/>
          </ac:spMkLst>
        </pc:spChg>
        <pc:spChg chg="add del mod">
          <ac:chgData name="Esterly, Michelle L. (CDC/DDNID/NCCDPHP/DCPC) (CTR)" userId="45dee2c2-5260-4221-bcb0-278c6a953ba1" providerId="ADAL" clId="{A6054062-1177-453C-8ED2-B810C98727A3}" dt="2022-06-02T18:26:45.860" v="313" actId="478"/>
          <ac:spMkLst>
            <pc:docMk/>
            <pc:sldMk cId="3607270498" sldId="261"/>
            <ac:spMk id="5" creationId="{A1378F6B-E002-4512-871C-8F525FD6F039}"/>
          </ac:spMkLst>
        </pc:spChg>
        <pc:spChg chg="del mod ord">
          <ac:chgData name="Esterly, Michelle L. (CDC/DDNID/NCCDPHP/DCPC) (CTR)" userId="45dee2c2-5260-4221-bcb0-278c6a953ba1" providerId="ADAL" clId="{A6054062-1177-453C-8ED2-B810C98727A3}" dt="2022-06-02T18:26:41.915" v="312" actId="478"/>
          <ac:spMkLst>
            <pc:docMk/>
            <pc:sldMk cId="3607270498" sldId="261"/>
            <ac:spMk id="6" creationId="{000A9570-5EF6-4AFB-9FCA-7C8998E3FEB1}"/>
          </ac:spMkLst>
        </pc:spChg>
        <pc:spChg chg="mod ord">
          <ac:chgData name="Esterly, Michelle L. (CDC/DDNID/NCCDPHP/DCPC) (CTR)" userId="45dee2c2-5260-4221-bcb0-278c6a953ba1" providerId="ADAL" clId="{A6054062-1177-453C-8ED2-B810C98727A3}" dt="2022-06-02T18:27:22.167" v="321" actId="255"/>
          <ac:spMkLst>
            <pc:docMk/>
            <pc:sldMk cId="3607270498" sldId="261"/>
            <ac:spMk id="8" creationId="{47DC4E62-1A34-4F98-A451-214F1808519C}"/>
          </ac:spMkLst>
        </pc:spChg>
        <pc:graphicFrameChg chg="mod">
          <ac:chgData name="Esterly, Michelle L. (CDC/DDNID/NCCDPHP/DCPC) (CTR)" userId="45dee2c2-5260-4221-bcb0-278c6a953ba1" providerId="ADAL" clId="{A6054062-1177-453C-8ED2-B810C98727A3}" dt="2022-06-02T18:27:14.521" v="320" actId="1076"/>
          <ac:graphicFrameMkLst>
            <pc:docMk/>
            <pc:sldMk cId="3607270498" sldId="261"/>
            <ac:graphicFrameMk id="10" creationId="{9803F165-AB1B-42BC-8EF7-2BB333F68729}"/>
          </ac:graphicFrameMkLst>
        </pc:graphicFrameChg>
      </pc:sldChg>
      <pc:sldChg chg="modSp mod">
        <pc:chgData name="Esterly, Michelle L. (CDC/DDNID/NCCDPHP/DCPC) (CTR)" userId="45dee2c2-5260-4221-bcb0-278c6a953ba1" providerId="ADAL" clId="{A6054062-1177-453C-8ED2-B810C98727A3}" dt="2022-06-02T18:12:24.605" v="159" actId="20577"/>
        <pc:sldMkLst>
          <pc:docMk/>
          <pc:sldMk cId="3078002821" sldId="306"/>
        </pc:sldMkLst>
        <pc:spChg chg="mod">
          <ac:chgData name="Esterly, Michelle L. (CDC/DDNID/NCCDPHP/DCPC) (CTR)" userId="45dee2c2-5260-4221-bcb0-278c6a953ba1" providerId="ADAL" clId="{A6054062-1177-453C-8ED2-B810C98727A3}" dt="2022-06-02T18:12:24.605" v="159" actId="20577"/>
          <ac:spMkLst>
            <pc:docMk/>
            <pc:sldMk cId="3078002821" sldId="306"/>
            <ac:spMk id="2" creationId="{66EF4670-88D4-824A-92D3-1710CA26FD09}"/>
          </ac:spMkLst>
        </pc:spChg>
      </pc:sldChg>
      <pc:sldChg chg="del">
        <pc:chgData name="Esterly, Michelle L. (CDC/DDNID/NCCDPHP/DCPC) (CTR)" userId="45dee2c2-5260-4221-bcb0-278c6a953ba1" providerId="ADAL" clId="{A6054062-1177-453C-8ED2-B810C98727A3}" dt="2022-06-02T18:11:44.088" v="139" actId="2696"/>
        <pc:sldMkLst>
          <pc:docMk/>
          <pc:sldMk cId="0" sldId="349"/>
        </pc:sldMkLst>
      </pc:sldChg>
      <pc:sldChg chg="del">
        <pc:chgData name="Esterly, Michelle L. (CDC/DDNID/NCCDPHP/DCPC) (CTR)" userId="45dee2c2-5260-4221-bcb0-278c6a953ba1" providerId="ADAL" clId="{A6054062-1177-453C-8ED2-B810C98727A3}" dt="2022-06-02T18:11:54.039" v="140" actId="2696"/>
        <pc:sldMkLst>
          <pc:docMk/>
          <pc:sldMk cId="0" sldId="364"/>
        </pc:sldMkLst>
      </pc:sldChg>
      <pc:sldChg chg="addSp modSp add mod setBg">
        <pc:chgData name="Esterly, Michelle L. (CDC/DDNID/NCCDPHP/DCPC) (CTR)" userId="45dee2c2-5260-4221-bcb0-278c6a953ba1" providerId="ADAL" clId="{A6054062-1177-453C-8ED2-B810C98727A3}" dt="2022-06-02T18:08:53.420" v="130" actId="26606"/>
        <pc:sldMkLst>
          <pc:docMk/>
          <pc:sldMk cId="3977795282" sldId="373"/>
        </pc:sldMkLst>
        <pc:spChg chg="mod">
          <ac:chgData name="Esterly, Michelle L. (CDC/DDNID/NCCDPHP/DCPC) (CTR)" userId="45dee2c2-5260-4221-bcb0-278c6a953ba1" providerId="ADAL" clId="{A6054062-1177-453C-8ED2-B810C98727A3}" dt="2022-06-02T18:08:53.420" v="130" actId="26606"/>
          <ac:spMkLst>
            <pc:docMk/>
            <pc:sldMk cId="3977795282" sldId="373"/>
            <ac:spMk id="2" creationId="{CA06DD92-FFC7-462E-A75C-00DB16705624}"/>
          </ac:spMkLst>
        </pc:spChg>
        <pc:spChg chg="mod">
          <ac:chgData name="Esterly, Michelle L. (CDC/DDNID/NCCDPHP/DCPC) (CTR)" userId="45dee2c2-5260-4221-bcb0-278c6a953ba1" providerId="ADAL" clId="{A6054062-1177-453C-8ED2-B810C98727A3}" dt="2022-06-02T18:08:53.420" v="130" actId="26606"/>
          <ac:spMkLst>
            <pc:docMk/>
            <pc:sldMk cId="3977795282" sldId="373"/>
            <ac:spMk id="6" creationId="{1DE0DCC1-E38B-408C-B9B0-5550EBFF9746}"/>
          </ac:spMkLst>
        </pc:spChg>
        <pc:spChg chg="add">
          <ac:chgData name="Esterly, Michelle L. (CDC/DDNID/NCCDPHP/DCPC) (CTR)" userId="45dee2c2-5260-4221-bcb0-278c6a953ba1" providerId="ADAL" clId="{A6054062-1177-453C-8ED2-B810C98727A3}" dt="2022-06-02T18:08:53.420" v="130" actId="26606"/>
          <ac:spMkLst>
            <pc:docMk/>
            <pc:sldMk cId="3977795282" sldId="373"/>
            <ac:spMk id="11" creationId="{2B566528-1B12-4246-9431-5C2D7D081168}"/>
          </ac:spMkLst>
        </pc:spChg>
        <pc:grpChg chg="add">
          <ac:chgData name="Esterly, Michelle L. (CDC/DDNID/NCCDPHP/DCPC) (CTR)" userId="45dee2c2-5260-4221-bcb0-278c6a953ba1" providerId="ADAL" clId="{A6054062-1177-453C-8ED2-B810C98727A3}" dt="2022-06-02T18:08:53.420" v="130" actId="26606"/>
          <ac:grpSpMkLst>
            <pc:docMk/>
            <pc:sldMk cId="3977795282" sldId="373"/>
            <ac:grpSpMk id="13" creationId="{828A5161-06F1-46CF-8AD7-844680A59E13}"/>
          </ac:grpSpMkLst>
        </pc:grpChg>
        <pc:grpChg chg="add">
          <ac:chgData name="Esterly, Michelle L. (CDC/DDNID/NCCDPHP/DCPC) (CTR)" userId="45dee2c2-5260-4221-bcb0-278c6a953ba1" providerId="ADAL" clId="{A6054062-1177-453C-8ED2-B810C98727A3}" dt="2022-06-02T18:08:53.420" v="130" actId="26606"/>
          <ac:grpSpMkLst>
            <pc:docMk/>
            <pc:sldMk cId="3977795282" sldId="373"/>
            <ac:grpSpMk id="17" creationId="{5995D10D-E9C9-47DB-AE7E-801FEF38F5C9}"/>
          </ac:grpSpMkLst>
        </pc:grpChg>
        <pc:graphicFrameChg chg="mod ord modGraphic">
          <ac:chgData name="Esterly, Michelle L. (CDC/DDNID/NCCDPHP/DCPC) (CTR)" userId="45dee2c2-5260-4221-bcb0-278c6a953ba1" providerId="ADAL" clId="{A6054062-1177-453C-8ED2-B810C98727A3}" dt="2022-06-02T18:08:53.420" v="130" actId="26606"/>
          <ac:graphicFrameMkLst>
            <pc:docMk/>
            <pc:sldMk cId="3977795282" sldId="373"/>
            <ac:graphicFrameMk id="5" creationId="{F522AF6F-D975-4D8F-9BAF-2C70E7C63475}"/>
          </ac:graphicFrameMkLst>
        </pc:graphicFrameChg>
      </pc:sldChg>
      <pc:sldChg chg="addSp modSp add mod setBg">
        <pc:chgData name="Esterly, Michelle L. (CDC/DDNID/NCCDPHP/DCPC) (CTR)" userId="45dee2c2-5260-4221-bcb0-278c6a953ba1" providerId="ADAL" clId="{A6054062-1177-453C-8ED2-B810C98727A3}" dt="2022-06-02T18:24:07.703" v="274" actId="255"/>
        <pc:sldMkLst>
          <pc:docMk/>
          <pc:sldMk cId="235183369" sldId="377"/>
        </pc:sldMkLst>
        <pc:spChg chg="mod">
          <ac:chgData name="Esterly, Michelle L. (CDC/DDNID/NCCDPHP/DCPC) (CTR)" userId="45dee2c2-5260-4221-bcb0-278c6a953ba1" providerId="ADAL" clId="{A6054062-1177-453C-8ED2-B810C98727A3}" dt="2022-06-02T18:23:52.613" v="269" actId="20577"/>
          <ac:spMkLst>
            <pc:docMk/>
            <pc:sldMk cId="235183369" sldId="377"/>
            <ac:spMk id="2" creationId="{85153510-D032-4493-9EA7-D38FB8D83393}"/>
          </ac:spMkLst>
        </pc:spChg>
        <pc:spChg chg="mod">
          <ac:chgData name="Esterly, Michelle L. (CDC/DDNID/NCCDPHP/DCPC) (CTR)" userId="45dee2c2-5260-4221-bcb0-278c6a953ba1" providerId="ADAL" clId="{A6054062-1177-453C-8ED2-B810C98727A3}" dt="2022-06-02T18:24:07.703" v="274" actId="255"/>
          <ac:spMkLst>
            <pc:docMk/>
            <pc:sldMk cId="235183369" sldId="377"/>
            <ac:spMk id="4" creationId="{1EAEA56C-6616-4B8A-A36E-759277FA6D99}"/>
          </ac:spMkLst>
        </pc:spChg>
        <pc:spChg chg="add">
          <ac:chgData name="Esterly, Michelle L. (CDC/DDNID/NCCDPHP/DCPC) (CTR)" userId="45dee2c2-5260-4221-bcb0-278c6a953ba1" providerId="ADAL" clId="{A6054062-1177-453C-8ED2-B810C98727A3}" dt="2022-06-02T16:25:23.819" v="35" actId="26606"/>
          <ac:spMkLst>
            <pc:docMk/>
            <pc:sldMk cId="235183369" sldId="377"/>
            <ac:spMk id="10" creationId="{979E27D9-03C7-44E2-9FF8-15D0C8506AF7}"/>
          </ac:spMkLst>
        </pc:spChg>
        <pc:spChg chg="add">
          <ac:chgData name="Esterly, Michelle L. (CDC/DDNID/NCCDPHP/DCPC) (CTR)" userId="45dee2c2-5260-4221-bcb0-278c6a953ba1" providerId="ADAL" clId="{A6054062-1177-453C-8ED2-B810C98727A3}" dt="2022-06-02T16:25:23.819" v="35" actId="26606"/>
          <ac:spMkLst>
            <pc:docMk/>
            <pc:sldMk cId="235183369" sldId="377"/>
            <ac:spMk id="12" creationId="{EEBF1590-3B36-48EE-A89D-3B6F3CB256AB}"/>
          </ac:spMkLst>
        </pc:spChg>
        <pc:spChg chg="add">
          <ac:chgData name="Esterly, Michelle L. (CDC/DDNID/NCCDPHP/DCPC) (CTR)" userId="45dee2c2-5260-4221-bcb0-278c6a953ba1" providerId="ADAL" clId="{A6054062-1177-453C-8ED2-B810C98727A3}" dt="2022-06-02T16:25:23.819" v="35" actId="26606"/>
          <ac:spMkLst>
            <pc:docMk/>
            <pc:sldMk cId="235183369" sldId="377"/>
            <ac:spMk id="14" creationId="{AC8F6C8C-AB5A-4548-942D-E3FD40ACBC49}"/>
          </ac:spMkLst>
        </pc:spChg>
        <pc:graphicFrameChg chg="mod modGraphic">
          <ac:chgData name="Esterly, Michelle L. (CDC/DDNID/NCCDPHP/DCPC) (CTR)" userId="45dee2c2-5260-4221-bcb0-278c6a953ba1" providerId="ADAL" clId="{A6054062-1177-453C-8ED2-B810C98727A3}" dt="2022-06-02T16:25:45.144" v="41" actId="14100"/>
          <ac:graphicFrameMkLst>
            <pc:docMk/>
            <pc:sldMk cId="235183369" sldId="377"/>
            <ac:graphicFrameMk id="5" creationId="{DF64C3A0-60E1-43EF-BC20-1811C2BBD88D}"/>
          </ac:graphicFrameMkLst>
        </pc:graphicFrameChg>
      </pc:sldChg>
      <pc:sldChg chg="addSp delSp modSp add mod modClrScheme chgLayout">
        <pc:chgData name="Esterly, Michelle L. (CDC/DDNID/NCCDPHP/DCPC) (CTR)" userId="45dee2c2-5260-4221-bcb0-278c6a953ba1" providerId="ADAL" clId="{A6054062-1177-453C-8ED2-B810C98727A3}" dt="2022-06-02T18:23:07.943" v="260" actId="1076"/>
        <pc:sldMkLst>
          <pc:docMk/>
          <pc:sldMk cId="3337338544" sldId="378"/>
        </pc:sldMkLst>
        <pc:spChg chg="mod ord">
          <ac:chgData name="Esterly, Michelle L. (CDC/DDNID/NCCDPHP/DCPC) (CTR)" userId="45dee2c2-5260-4221-bcb0-278c6a953ba1" providerId="ADAL" clId="{A6054062-1177-453C-8ED2-B810C98727A3}" dt="2022-06-02T18:22:54.351" v="258" actId="20577"/>
          <ac:spMkLst>
            <pc:docMk/>
            <pc:sldMk cId="3337338544" sldId="378"/>
            <ac:spMk id="2" creationId="{0B3DC13C-2901-42AE-A83D-D5C19CDF9EDA}"/>
          </ac:spMkLst>
        </pc:spChg>
        <pc:spChg chg="add del mod ord">
          <ac:chgData name="Esterly, Michelle L. (CDC/DDNID/NCCDPHP/DCPC) (CTR)" userId="45dee2c2-5260-4221-bcb0-278c6a953ba1" providerId="ADAL" clId="{A6054062-1177-453C-8ED2-B810C98727A3}" dt="2022-06-02T16:23:16.680" v="29" actId="478"/>
          <ac:spMkLst>
            <pc:docMk/>
            <pc:sldMk cId="3337338544" sldId="378"/>
            <ac:spMk id="3" creationId="{C1CD9E8C-C139-4ED5-9846-A767C880F927}"/>
          </ac:spMkLst>
        </pc:spChg>
        <pc:spChg chg="mod ord">
          <ac:chgData name="Esterly, Michelle L. (CDC/DDNID/NCCDPHP/DCPC) (CTR)" userId="45dee2c2-5260-4221-bcb0-278c6a953ba1" providerId="ADAL" clId="{A6054062-1177-453C-8ED2-B810C98727A3}" dt="2022-06-02T18:23:04.382" v="259" actId="1076"/>
          <ac:spMkLst>
            <pc:docMk/>
            <pc:sldMk cId="3337338544" sldId="378"/>
            <ac:spMk id="4" creationId="{3F2C78C6-DA06-43D5-9CB8-801389E249E5}"/>
          </ac:spMkLst>
        </pc:spChg>
        <pc:spChg chg="mod ord">
          <ac:chgData name="Esterly, Michelle L. (CDC/DDNID/NCCDPHP/DCPC) (CTR)" userId="45dee2c2-5260-4221-bcb0-278c6a953ba1" providerId="ADAL" clId="{A6054062-1177-453C-8ED2-B810C98727A3}" dt="2022-06-02T18:23:07.943" v="260" actId="1076"/>
          <ac:spMkLst>
            <pc:docMk/>
            <pc:sldMk cId="3337338544" sldId="378"/>
            <ac:spMk id="7" creationId="{3158783C-66A3-4318-8225-089546C95002}"/>
          </ac:spMkLst>
        </pc:spChg>
      </pc:sldChg>
      <pc:sldChg chg="addSp modSp add mod setBg">
        <pc:chgData name="Esterly, Michelle L. (CDC/DDNID/NCCDPHP/DCPC) (CTR)" userId="45dee2c2-5260-4221-bcb0-278c6a953ba1" providerId="ADAL" clId="{A6054062-1177-453C-8ED2-B810C98727A3}" dt="2022-06-02T18:23:37.139" v="262" actId="255"/>
        <pc:sldMkLst>
          <pc:docMk/>
          <pc:sldMk cId="1988317995" sldId="379"/>
        </pc:sldMkLst>
        <pc:spChg chg="mod">
          <ac:chgData name="Esterly, Michelle L. (CDC/DDNID/NCCDPHP/DCPC) (CTR)" userId="45dee2c2-5260-4221-bcb0-278c6a953ba1" providerId="ADAL" clId="{A6054062-1177-453C-8ED2-B810C98727A3}" dt="2022-06-02T18:23:27.620" v="261" actId="20577"/>
          <ac:spMkLst>
            <pc:docMk/>
            <pc:sldMk cId="1988317995" sldId="379"/>
            <ac:spMk id="2" creationId="{0B3DC13C-2901-42AE-A83D-D5C19CDF9EDA}"/>
          </ac:spMkLst>
        </pc:spChg>
        <pc:spChg chg="mod">
          <ac:chgData name="Esterly, Michelle L. (CDC/DDNID/NCCDPHP/DCPC) (CTR)" userId="45dee2c2-5260-4221-bcb0-278c6a953ba1" providerId="ADAL" clId="{A6054062-1177-453C-8ED2-B810C98727A3}" dt="2022-06-02T18:23:37.139" v="262" actId="255"/>
          <ac:spMkLst>
            <pc:docMk/>
            <pc:sldMk cId="1988317995" sldId="379"/>
            <ac:spMk id="4" creationId="{3F2C78C6-DA06-43D5-9CB8-801389E249E5}"/>
          </ac:spMkLst>
        </pc:spChg>
        <pc:spChg chg="add">
          <ac:chgData name="Esterly, Michelle L. (CDC/DDNID/NCCDPHP/DCPC) (CTR)" userId="45dee2c2-5260-4221-bcb0-278c6a953ba1" providerId="ADAL" clId="{A6054062-1177-453C-8ED2-B810C98727A3}" dt="2022-06-02T16:24:44.762" v="33" actId="26606"/>
          <ac:spMkLst>
            <pc:docMk/>
            <pc:sldMk cId="1988317995" sldId="379"/>
            <ac:spMk id="9" creationId="{09588DA8-065E-4F6F-8EFD-43104AB2E0CF}"/>
          </ac:spMkLst>
        </pc:spChg>
        <pc:spChg chg="add">
          <ac:chgData name="Esterly, Michelle L. (CDC/DDNID/NCCDPHP/DCPC) (CTR)" userId="45dee2c2-5260-4221-bcb0-278c6a953ba1" providerId="ADAL" clId="{A6054062-1177-453C-8ED2-B810C98727A3}" dt="2022-06-02T16:24:44.762" v="33" actId="26606"/>
          <ac:spMkLst>
            <pc:docMk/>
            <pc:sldMk cId="1988317995" sldId="379"/>
            <ac:spMk id="11" creationId="{C4285719-470E-454C-AF62-8323075F1F5B}"/>
          </ac:spMkLst>
        </pc:spChg>
        <pc:spChg chg="add">
          <ac:chgData name="Esterly, Michelle L. (CDC/DDNID/NCCDPHP/DCPC) (CTR)" userId="45dee2c2-5260-4221-bcb0-278c6a953ba1" providerId="ADAL" clId="{A6054062-1177-453C-8ED2-B810C98727A3}" dt="2022-06-02T16:24:44.762" v="33" actId="26606"/>
          <ac:spMkLst>
            <pc:docMk/>
            <pc:sldMk cId="1988317995" sldId="379"/>
            <ac:spMk id="13" creationId="{CD9FE4EF-C4D8-49A0-B2FF-81D8DB7D8A24}"/>
          </ac:spMkLst>
        </pc:spChg>
        <pc:spChg chg="add">
          <ac:chgData name="Esterly, Michelle L. (CDC/DDNID/NCCDPHP/DCPC) (CTR)" userId="45dee2c2-5260-4221-bcb0-278c6a953ba1" providerId="ADAL" clId="{A6054062-1177-453C-8ED2-B810C98727A3}" dt="2022-06-02T16:24:44.762" v="33" actId="26606"/>
          <ac:spMkLst>
            <pc:docMk/>
            <pc:sldMk cId="1988317995" sldId="379"/>
            <ac:spMk id="15" creationId="{4300840D-0A0B-4512-BACA-B439D5B9C57C}"/>
          </ac:spMkLst>
        </pc:spChg>
        <pc:spChg chg="add">
          <ac:chgData name="Esterly, Michelle L. (CDC/DDNID/NCCDPHP/DCPC) (CTR)" userId="45dee2c2-5260-4221-bcb0-278c6a953ba1" providerId="ADAL" clId="{A6054062-1177-453C-8ED2-B810C98727A3}" dt="2022-06-02T16:24:44.762" v="33" actId="26606"/>
          <ac:spMkLst>
            <pc:docMk/>
            <pc:sldMk cId="1988317995" sldId="379"/>
            <ac:spMk id="17" creationId="{D2B78728-A580-49A7-84F9-6EF6F583ADE0}"/>
          </ac:spMkLst>
        </pc:spChg>
        <pc:spChg chg="add">
          <ac:chgData name="Esterly, Michelle L. (CDC/DDNID/NCCDPHP/DCPC) (CTR)" userId="45dee2c2-5260-4221-bcb0-278c6a953ba1" providerId="ADAL" clId="{A6054062-1177-453C-8ED2-B810C98727A3}" dt="2022-06-02T16:24:44.762" v="33" actId="26606"/>
          <ac:spMkLst>
            <pc:docMk/>
            <pc:sldMk cId="1988317995" sldId="379"/>
            <ac:spMk id="19" creationId="{38FAA1A1-D861-433F-88FA-1E9D6FD31D11}"/>
          </ac:spMkLst>
        </pc:spChg>
        <pc:spChg chg="add">
          <ac:chgData name="Esterly, Michelle L. (CDC/DDNID/NCCDPHP/DCPC) (CTR)" userId="45dee2c2-5260-4221-bcb0-278c6a953ba1" providerId="ADAL" clId="{A6054062-1177-453C-8ED2-B810C98727A3}" dt="2022-06-02T16:24:44.762" v="33" actId="26606"/>
          <ac:spMkLst>
            <pc:docMk/>
            <pc:sldMk cId="1988317995" sldId="379"/>
            <ac:spMk id="21" creationId="{8D71EDA1-87BF-4D5D-AB79-F346FD19278A}"/>
          </ac:spMkLst>
        </pc:spChg>
      </pc:sldChg>
      <pc:sldChg chg="addSp modSp add mod setBg">
        <pc:chgData name="Esterly, Michelle L. (CDC/DDNID/NCCDPHP/DCPC) (CTR)" userId="45dee2c2-5260-4221-bcb0-278c6a953ba1" providerId="ADAL" clId="{A6054062-1177-453C-8ED2-B810C98727A3}" dt="2022-06-02T18:21:42.861" v="244" actId="255"/>
        <pc:sldMkLst>
          <pc:docMk/>
          <pc:sldMk cId="1127934296" sldId="380"/>
        </pc:sldMkLst>
        <pc:spChg chg="mod">
          <ac:chgData name="Esterly, Michelle L. (CDC/DDNID/NCCDPHP/DCPC) (CTR)" userId="45dee2c2-5260-4221-bcb0-278c6a953ba1" providerId="ADAL" clId="{A6054062-1177-453C-8ED2-B810C98727A3}" dt="2022-06-02T18:21:22.733" v="243" actId="6549"/>
          <ac:spMkLst>
            <pc:docMk/>
            <pc:sldMk cId="1127934296" sldId="380"/>
            <ac:spMk id="2" creationId="{0B3DC13C-2901-42AE-A83D-D5C19CDF9EDA}"/>
          </ac:spMkLst>
        </pc:spChg>
        <pc:spChg chg="mod">
          <ac:chgData name="Esterly, Michelle L. (CDC/DDNID/NCCDPHP/DCPC) (CTR)" userId="45dee2c2-5260-4221-bcb0-278c6a953ba1" providerId="ADAL" clId="{A6054062-1177-453C-8ED2-B810C98727A3}" dt="2022-06-02T18:21:42.861" v="244" actId="255"/>
          <ac:spMkLst>
            <pc:docMk/>
            <pc:sldMk cId="1127934296" sldId="380"/>
            <ac:spMk id="4" creationId="{3F2C78C6-DA06-43D5-9CB8-801389E249E5}"/>
          </ac:spMkLst>
        </pc:spChg>
        <pc:spChg chg="add">
          <ac:chgData name="Esterly, Michelle L. (CDC/DDNID/NCCDPHP/DCPC) (CTR)" userId="45dee2c2-5260-4221-bcb0-278c6a953ba1" providerId="ADAL" clId="{A6054062-1177-453C-8ED2-B810C98727A3}" dt="2022-06-02T16:21:57.272" v="22" actId="26606"/>
          <ac:spMkLst>
            <pc:docMk/>
            <pc:sldMk cId="1127934296" sldId="380"/>
            <ac:spMk id="9" creationId="{09588DA8-065E-4F6F-8EFD-43104AB2E0CF}"/>
          </ac:spMkLst>
        </pc:spChg>
        <pc:spChg chg="add">
          <ac:chgData name="Esterly, Michelle L. (CDC/DDNID/NCCDPHP/DCPC) (CTR)" userId="45dee2c2-5260-4221-bcb0-278c6a953ba1" providerId="ADAL" clId="{A6054062-1177-453C-8ED2-B810C98727A3}" dt="2022-06-02T16:21:57.272" v="22" actId="26606"/>
          <ac:spMkLst>
            <pc:docMk/>
            <pc:sldMk cId="1127934296" sldId="380"/>
            <ac:spMk id="11" creationId="{C4285719-470E-454C-AF62-8323075F1F5B}"/>
          </ac:spMkLst>
        </pc:spChg>
        <pc:spChg chg="add">
          <ac:chgData name="Esterly, Michelle L. (CDC/DDNID/NCCDPHP/DCPC) (CTR)" userId="45dee2c2-5260-4221-bcb0-278c6a953ba1" providerId="ADAL" clId="{A6054062-1177-453C-8ED2-B810C98727A3}" dt="2022-06-02T16:21:57.272" v="22" actId="26606"/>
          <ac:spMkLst>
            <pc:docMk/>
            <pc:sldMk cId="1127934296" sldId="380"/>
            <ac:spMk id="13" creationId="{CD9FE4EF-C4D8-49A0-B2FF-81D8DB7D8A24}"/>
          </ac:spMkLst>
        </pc:spChg>
        <pc:spChg chg="add">
          <ac:chgData name="Esterly, Michelle L. (CDC/DDNID/NCCDPHP/DCPC) (CTR)" userId="45dee2c2-5260-4221-bcb0-278c6a953ba1" providerId="ADAL" clId="{A6054062-1177-453C-8ED2-B810C98727A3}" dt="2022-06-02T16:21:57.272" v="22" actId="26606"/>
          <ac:spMkLst>
            <pc:docMk/>
            <pc:sldMk cId="1127934296" sldId="380"/>
            <ac:spMk id="15" creationId="{4300840D-0A0B-4512-BACA-B439D5B9C57C}"/>
          </ac:spMkLst>
        </pc:spChg>
        <pc:spChg chg="add">
          <ac:chgData name="Esterly, Michelle L. (CDC/DDNID/NCCDPHP/DCPC) (CTR)" userId="45dee2c2-5260-4221-bcb0-278c6a953ba1" providerId="ADAL" clId="{A6054062-1177-453C-8ED2-B810C98727A3}" dt="2022-06-02T16:21:57.272" v="22" actId="26606"/>
          <ac:spMkLst>
            <pc:docMk/>
            <pc:sldMk cId="1127934296" sldId="380"/>
            <ac:spMk id="17" creationId="{D2B78728-A580-49A7-84F9-6EF6F583ADE0}"/>
          </ac:spMkLst>
        </pc:spChg>
        <pc:spChg chg="add">
          <ac:chgData name="Esterly, Michelle L. (CDC/DDNID/NCCDPHP/DCPC) (CTR)" userId="45dee2c2-5260-4221-bcb0-278c6a953ba1" providerId="ADAL" clId="{A6054062-1177-453C-8ED2-B810C98727A3}" dt="2022-06-02T16:21:57.272" v="22" actId="26606"/>
          <ac:spMkLst>
            <pc:docMk/>
            <pc:sldMk cId="1127934296" sldId="380"/>
            <ac:spMk id="19" creationId="{38FAA1A1-D861-433F-88FA-1E9D6FD31D11}"/>
          </ac:spMkLst>
        </pc:spChg>
        <pc:spChg chg="add">
          <ac:chgData name="Esterly, Michelle L. (CDC/DDNID/NCCDPHP/DCPC) (CTR)" userId="45dee2c2-5260-4221-bcb0-278c6a953ba1" providerId="ADAL" clId="{A6054062-1177-453C-8ED2-B810C98727A3}" dt="2022-06-02T16:21:57.272" v="22" actId="26606"/>
          <ac:spMkLst>
            <pc:docMk/>
            <pc:sldMk cId="1127934296" sldId="380"/>
            <ac:spMk id="21" creationId="{8D71EDA1-87BF-4D5D-AB79-F346FD19278A}"/>
          </ac:spMkLst>
        </pc:spChg>
      </pc:sldChg>
      <pc:sldChg chg="addSp modSp add mod setBg">
        <pc:chgData name="Esterly, Michelle L. (CDC/DDNID/NCCDPHP/DCPC) (CTR)" userId="45dee2c2-5260-4221-bcb0-278c6a953ba1" providerId="ADAL" clId="{A6054062-1177-453C-8ED2-B810C98727A3}" dt="2022-06-02T18:24:41.473" v="282" actId="255"/>
        <pc:sldMkLst>
          <pc:docMk/>
          <pc:sldMk cId="2900534903" sldId="385"/>
        </pc:sldMkLst>
        <pc:spChg chg="mod">
          <ac:chgData name="Esterly, Michelle L. (CDC/DDNID/NCCDPHP/DCPC) (CTR)" userId="45dee2c2-5260-4221-bcb0-278c6a953ba1" providerId="ADAL" clId="{A6054062-1177-453C-8ED2-B810C98727A3}" dt="2022-06-02T18:24:21.804" v="281" actId="20577"/>
          <ac:spMkLst>
            <pc:docMk/>
            <pc:sldMk cId="2900534903" sldId="385"/>
            <ac:spMk id="2" creationId="{85153510-D032-4493-9EA7-D38FB8D83393}"/>
          </ac:spMkLst>
        </pc:spChg>
        <pc:spChg chg="mod">
          <ac:chgData name="Esterly, Michelle L. (CDC/DDNID/NCCDPHP/DCPC) (CTR)" userId="45dee2c2-5260-4221-bcb0-278c6a953ba1" providerId="ADAL" clId="{A6054062-1177-453C-8ED2-B810C98727A3}" dt="2022-06-02T18:24:41.473" v="282" actId="255"/>
          <ac:spMkLst>
            <pc:docMk/>
            <pc:sldMk cId="2900534903" sldId="385"/>
            <ac:spMk id="4" creationId="{1EAEA56C-6616-4B8A-A36E-759277FA6D99}"/>
          </ac:spMkLst>
        </pc:spChg>
        <pc:spChg chg="add">
          <ac:chgData name="Esterly, Michelle L. (CDC/DDNID/NCCDPHP/DCPC) (CTR)" userId="45dee2c2-5260-4221-bcb0-278c6a953ba1" providerId="ADAL" clId="{A6054062-1177-453C-8ED2-B810C98727A3}" dt="2022-06-02T16:25:57.111" v="42" actId="26606"/>
          <ac:spMkLst>
            <pc:docMk/>
            <pc:sldMk cId="2900534903" sldId="385"/>
            <ac:spMk id="13" creationId="{979E27D9-03C7-44E2-9FF8-15D0C8506AF7}"/>
          </ac:spMkLst>
        </pc:spChg>
        <pc:spChg chg="add">
          <ac:chgData name="Esterly, Michelle L. (CDC/DDNID/NCCDPHP/DCPC) (CTR)" userId="45dee2c2-5260-4221-bcb0-278c6a953ba1" providerId="ADAL" clId="{A6054062-1177-453C-8ED2-B810C98727A3}" dt="2022-06-02T16:25:57.111" v="42" actId="26606"/>
          <ac:spMkLst>
            <pc:docMk/>
            <pc:sldMk cId="2900534903" sldId="385"/>
            <ac:spMk id="15" creationId="{EEBF1590-3B36-48EE-A89D-3B6F3CB256AB}"/>
          </ac:spMkLst>
        </pc:spChg>
        <pc:spChg chg="add">
          <ac:chgData name="Esterly, Michelle L. (CDC/DDNID/NCCDPHP/DCPC) (CTR)" userId="45dee2c2-5260-4221-bcb0-278c6a953ba1" providerId="ADAL" clId="{A6054062-1177-453C-8ED2-B810C98727A3}" dt="2022-06-02T16:25:57.111" v="42" actId="26606"/>
          <ac:spMkLst>
            <pc:docMk/>
            <pc:sldMk cId="2900534903" sldId="385"/>
            <ac:spMk id="17" creationId="{AC8F6C8C-AB5A-4548-942D-E3FD40ACBC49}"/>
          </ac:spMkLst>
        </pc:spChg>
        <pc:graphicFrameChg chg="mod modGraphic">
          <ac:chgData name="Esterly, Michelle L. (CDC/DDNID/NCCDPHP/DCPC) (CTR)" userId="45dee2c2-5260-4221-bcb0-278c6a953ba1" providerId="ADAL" clId="{A6054062-1177-453C-8ED2-B810C98727A3}" dt="2022-06-02T16:26:12.469" v="47" actId="14100"/>
          <ac:graphicFrameMkLst>
            <pc:docMk/>
            <pc:sldMk cId="2900534903" sldId="385"/>
            <ac:graphicFrameMk id="8" creationId="{C5784AD0-A56C-446E-A4BA-A1CA64CC50F6}"/>
          </ac:graphicFrameMkLst>
        </pc:graphicFrameChg>
      </pc:sldChg>
      <pc:sldChg chg="modSp add mod modClrScheme chgLayout">
        <pc:chgData name="Esterly, Michelle L. (CDC/DDNID/NCCDPHP/DCPC) (CTR)" userId="45dee2c2-5260-4221-bcb0-278c6a953ba1" providerId="ADAL" clId="{A6054062-1177-453C-8ED2-B810C98727A3}" dt="2022-06-02T18:25:26.494" v="296" actId="113"/>
        <pc:sldMkLst>
          <pc:docMk/>
          <pc:sldMk cId="3814365563" sldId="386"/>
        </pc:sldMkLst>
        <pc:spChg chg="mod ord">
          <ac:chgData name="Esterly, Michelle L. (CDC/DDNID/NCCDPHP/DCPC) (CTR)" userId="45dee2c2-5260-4221-bcb0-278c6a953ba1" providerId="ADAL" clId="{A6054062-1177-453C-8ED2-B810C98727A3}" dt="2022-06-02T18:25:06.539" v="291" actId="207"/>
          <ac:spMkLst>
            <pc:docMk/>
            <pc:sldMk cId="3814365563" sldId="386"/>
            <ac:spMk id="2" creationId="{85153510-D032-4493-9EA7-D38FB8D83393}"/>
          </ac:spMkLst>
        </pc:spChg>
        <pc:spChg chg="mod ord">
          <ac:chgData name="Esterly, Michelle L. (CDC/DDNID/NCCDPHP/DCPC) (CTR)" userId="45dee2c2-5260-4221-bcb0-278c6a953ba1" providerId="ADAL" clId="{A6054062-1177-453C-8ED2-B810C98727A3}" dt="2022-06-02T18:25:15.336" v="292" actId="1076"/>
          <ac:spMkLst>
            <pc:docMk/>
            <pc:sldMk cId="3814365563" sldId="386"/>
            <ac:spMk id="3" creationId="{3FFEBA62-90BF-4488-9B24-056A0743C7CF}"/>
          </ac:spMkLst>
        </pc:spChg>
        <pc:spChg chg="mod ord">
          <ac:chgData name="Esterly, Michelle L. (CDC/DDNID/NCCDPHP/DCPC) (CTR)" userId="45dee2c2-5260-4221-bcb0-278c6a953ba1" providerId="ADAL" clId="{A6054062-1177-453C-8ED2-B810C98727A3}" dt="2022-06-02T18:25:17.704" v="293" actId="1076"/>
          <ac:spMkLst>
            <pc:docMk/>
            <pc:sldMk cId="3814365563" sldId="386"/>
            <ac:spMk id="4" creationId="{1EAEA56C-6616-4B8A-A36E-759277FA6D99}"/>
          </ac:spMkLst>
        </pc:spChg>
        <pc:spChg chg="mod ord">
          <ac:chgData name="Esterly, Michelle L. (CDC/DDNID/NCCDPHP/DCPC) (CTR)" userId="45dee2c2-5260-4221-bcb0-278c6a953ba1" providerId="ADAL" clId="{A6054062-1177-453C-8ED2-B810C98727A3}" dt="2022-06-02T18:25:26.494" v="296" actId="113"/>
          <ac:spMkLst>
            <pc:docMk/>
            <pc:sldMk cId="3814365563" sldId="386"/>
            <ac:spMk id="6" creationId="{9121E122-B880-4369-B957-FF24E9B63831}"/>
          </ac:spMkLst>
        </pc:spChg>
      </pc:sldChg>
      <pc:sldChg chg="addSp modSp add mod setBg">
        <pc:chgData name="Esterly, Michelle L. (CDC/DDNID/NCCDPHP/DCPC) (CTR)" userId="45dee2c2-5260-4221-bcb0-278c6a953ba1" providerId="ADAL" clId="{A6054062-1177-453C-8ED2-B810C98727A3}" dt="2022-06-02T18:31:17.840" v="339" actId="14100"/>
        <pc:sldMkLst>
          <pc:docMk/>
          <pc:sldMk cId="2331558935" sldId="388"/>
        </pc:sldMkLst>
        <pc:spChg chg="mod ord">
          <ac:chgData name="Esterly, Michelle L. (CDC/DDNID/NCCDPHP/DCPC) (CTR)" userId="45dee2c2-5260-4221-bcb0-278c6a953ba1" providerId="ADAL" clId="{A6054062-1177-453C-8ED2-B810C98727A3}" dt="2022-06-02T18:10:01.205" v="134" actId="26606"/>
          <ac:spMkLst>
            <pc:docMk/>
            <pc:sldMk cId="2331558935" sldId="388"/>
            <ac:spMk id="2" creationId="{520FC4EE-F318-4344-9E3C-B950ADB63865}"/>
          </ac:spMkLst>
        </pc:spChg>
        <pc:spChg chg="add mod">
          <ac:chgData name="Esterly, Michelle L. (CDC/DDNID/NCCDPHP/DCPC) (CTR)" userId="45dee2c2-5260-4221-bcb0-278c6a953ba1" providerId="ADAL" clId="{A6054062-1177-453C-8ED2-B810C98727A3}" dt="2022-06-02T18:30:40.135" v="335" actId="113"/>
          <ac:spMkLst>
            <pc:docMk/>
            <pc:sldMk cId="2331558935" sldId="388"/>
            <ac:spMk id="3" creationId="{062F7289-D97C-4746-B722-80D4E6D15F3D}"/>
          </ac:spMkLst>
        </pc:spChg>
        <pc:spChg chg="mod">
          <ac:chgData name="Esterly, Michelle L. (CDC/DDNID/NCCDPHP/DCPC) (CTR)" userId="45dee2c2-5260-4221-bcb0-278c6a953ba1" providerId="ADAL" clId="{A6054062-1177-453C-8ED2-B810C98727A3}" dt="2022-06-02T18:29:15.382" v="325" actId="14100"/>
          <ac:spMkLst>
            <pc:docMk/>
            <pc:sldMk cId="2331558935" sldId="388"/>
            <ac:spMk id="4" creationId="{315E3981-F0D7-482C-A8E0-6A57700BECA7}"/>
          </ac:spMkLst>
        </pc:spChg>
        <pc:spChg chg="mod">
          <ac:chgData name="Esterly, Michelle L. (CDC/DDNID/NCCDPHP/DCPC) (CTR)" userId="45dee2c2-5260-4221-bcb0-278c6a953ba1" providerId="ADAL" clId="{A6054062-1177-453C-8ED2-B810C98727A3}" dt="2022-06-02T18:31:17.840" v="339" actId="14100"/>
          <ac:spMkLst>
            <pc:docMk/>
            <pc:sldMk cId="2331558935" sldId="388"/>
            <ac:spMk id="8" creationId="{47DC4E62-1A34-4F98-A451-214F1808519C}"/>
          </ac:spMkLst>
        </pc:spChg>
        <pc:spChg chg="add">
          <ac:chgData name="Esterly, Michelle L. (CDC/DDNID/NCCDPHP/DCPC) (CTR)" userId="45dee2c2-5260-4221-bcb0-278c6a953ba1" providerId="ADAL" clId="{A6054062-1177-453C-8ED2-B810C98727A3}" dt="2022-06-02T18:10:01.205" v="134" actId="26606"/>
          <ac:spMkLst>
            <pc:docMk/>
            <pc:sldMk cId="2331558935" sldId="388"/>
            <ac:spMk id="13" creationId="{2B566528-1B12-4246-9431-5C2D7D081168}"/>
          </ac:spMkLst>
        </pc:spChg>
        <pc:grpChg chg="add">
          <ac:chgData name="Esterly, Michelle L. (CDC/DDNID/NCCDPHP/DCPC) (CTR)" userId="45dee2c2-5260-4221-bcb0-278c6a953ba1" providerId="ADAL" clId="{A6054062-1177-453C-8ED2-B810C98727A3}" dt="2022-06-02T18:10:01.205" v="134" actId="26606"/>
          <ac:grpSpMkLst>
            <pc:docMk/>
            <pc:sldMk cId="2331558935" sldId="388"/>
            <ac:grpSpMk id="15" creationId="{828A5161-06F1-46CF-8AD7-844680A59E13}"/>
          </ac:grpSpMkLst>
        </pc:grpChg>
        <pc:grpChg chg="add">
          <ac:chgData name="Esterly, Michelle L. (CDC/DDNID/NCCDPHP/DCPC) (CTR)" userId="45dee2c2-5260-4221-bcb0-278c6a953ba1" providerId="ADAL" clId="{A6054062-1177-453C-8ED2-B810C98727A3}" dt="2022-06-02T18:10:01.205" v="134" actId="26606"/>
          <ac:grpSpMkLst>
            <pc:docMk/>
            <pc:sldMk cId="2331558935" sldId="388"/>
            <ac:grpSpMk id="19" creationId="{5995D10D-E9C9-47DB-AE7E-801FEF38F5C9}"/>
          </ac:grpSpMkLst>
        </pc:grpChg>
        <pc:graphicFrameChg chg="mod modGraphic">
          <ac:chgData name="Esterly, Michelle L. (CDC/DDNID/NCCDPHP/DCPC) (CTR)" userId="45dee2c2-5260-4221-bcb0-278c6a953ba1" providerId="ADAL" clId="{A6054062-1177-453C-8ED2-B810C98727A3}" dt="2022-06-02T18:30:56.437" v="337" actId="1076"/>
          <ac:graphicFrameMkLst>
            <pc:docMk/>
            <pc:sldMk cId="2331558935" sldId="388"/>
            <ac:graphicFrameMk id="7" creationId="{BD5F387F-E44B-4751-A3C2-8FBDD0E0E194}"/>
          </ac:graphicFrameMkLst>
        </pc:graphicFrameChg>
      </pc:sldChg>
      <pc:sldChg chg="addSp delSp modSp add mod setBg">
        <pc:chgData name="Esterly, Michelle L. (CDC/DDNID/NCCDPHP/DCPC) (CTR)" userId="45dee2c2-5260-4221-bcb0-278c6a953ba1" providerId="ADAL" clId="{A6054062-1177-453C-8ED2-B810C98727A3}" dt="2022-06-02T18:09:43.117" v="133" actId="26606"/>
        <pc:sldMkLst>
          <pc:docMk/>
          <pc:sldMk cId="2468653732" sldId="389"/>
        </pc:sldMkLst>
        <pc:spChg chg="mod">
          <ac:chgData name="Esterly, Michelle L. (CDC/DDNID/NCCDPHP/DCPC) (CTR)" userId="45dee2c2-5260-4221-bcb0-278c6a953ba1" providerId="ADAL" clId="{A6054062-1177-453C-8ED2-B810C98727A3}" dt="2022-06-02T18:09:43.117" v="133" actId="26606"/>
          <ac:spMkLst>
            <pc:docMk/>
            <pc:sldMk cId="2468653732" sldId="389"/>
            <ac:spMk id="2" creationId="{CA06DD92-FFC7-462E-A75C-00DB16705624}"/>
          </ac:spMkLst>
        </pc:spChg>
        <pc:spChg chg="mod">
          <ac:chgData name="Esterly, Michelle L. (CDC/DDNID/NCCDPHP/DCPC) (CTR)" userId="45dee2c2-5260-4221-bcb0-278c6a953ba1" providerId="ADAL" clId="{A6054062-1177-453C-8ED2-B810C98727A3}" dt="2022-06-02T18:09:43.117" v="133" actId="26606"/>
          <ac:spMkLst>
            <pc:docMk/>
            <pc:sldMk cId="2468653732" sldId="389"/>
            <ac:spMk id="4" creationId="{C2934464-3EEF-469F-B2D6-96BB3DE27FC9}"/>
          </ac:spMkLst>
        </pc:spChg>
        <pc:spChg chg="add">
          <ac:chgData name="Esterly, Michelle L. (CDC/DDNID/NCCDPHP/DCPC) (CTR)" userId="45dee2c2-5260-4221-bcb0-278c6a953ba1" providerId="ADAL" clId="{A6054062-1177-453C-8ED2-B810C98727A3}" dt="2022-06-02T18:09:43.117" v="133" actId="26606"/>
          <ac:spMkLst>
            <pc:docMk/>
            <pc:sldMk cId="2468653732" sldId="389"/>
            <ac:spMk id="7" creationId="{2B566528-1B12-4246-9431-5C2D7D081168}"/>
          </ac:spMkLst>
        </pc:spChg>
        <pc:spChg chg="add del">
          <ac:chgData name="Esterly, Michelle L. (CDC/DDNID/NCCDPHP/DCPC) (CTR)" userId="45dee2c2-5260-4221-bcb0-278c6a953ba1" providerId="ADAL" clId="{A6054062-1177-453C-8ED2-B810C98727A3}" dt="2022-06-02T18:09:39.087" v="132" actId="26606"/>
          <ac:spMkLst>
            <pc:docMk/>
            <pc:sldMk cId="2468653732" sldId="389"/>
            <ac:spMk id="10" creationId="{2B566528-1B12-4246-9431-5C2D7D081168}"/>
          </ac:spMkLst>
        </pc:spChg>
        <pc:grpChg chg="add">
          <ac:chgData name="Esterly, Michelle L. (CDC/DDNID/NCCDPHP/DCPC) (CTR)" userId="45dee2c2-5260-4221-bcb0-278c6a953ba1" providerId="ADAL" clId="{A6054062-1177-453C-8ED2-B810C98727A3}" dt="2022-06-02T18:09:43.117" v="133" actId="26606"/>
          <ac:grpSpMkLst>
            <pc:docMk/>
            <pc:sldMk cId="2468653732" sldId="389"/>
            <ac:grpSpMk id="8" creationId="{828A5161-06F1-46CF-8AD7-844680A59E13}"/>
          </ac:grpSpMkLst>
        </pc:grpChg>
        <pc:grpChg chg="add del">
          <ac:chgData name="Esterly, Michelle L. (CDC/DDNID/NCCDPHP/DCPC) (CTR)" userId="45dee2c2-5260-4221-bcb0-278c6a953ba1" providerId="ADAL" clId="{A6054062-1177-453C-8ED2-B810C98727A3}" dt="2022-06-02T18:09:39.087" v="132" actId="26606"/>
          <ac:grpSpMkLst>
            <pc:docMk/>
            <pc:sldMk cId="2468653732" sldId="389"/>
            <ac:grpSpMk id="12" creationId="{828A5161-06F1-46CF-8AD7-844680A59E13}"/>
          </ac:grpSpMkLst>
        </pc:grpChg>
        <pc:grpChg chg="add">
          <ac:chgData name="Esterly, Michelle L. (CDC/DDNID/NCCDPHP/DCPC) (CTR)" userId="45dee2c2-5260-4221-bcb0-278c6a953ba1" providerId="ADAL" clId="{A6054062-1177-453C-8ED2-B810C98727A3}" dt="2022-06-02T18:09:43.117" v="133" actId="26606"/>
          <ac:grpSpMkLst>
            <pc:docMk/>
            <pc:sldMk cId="2468653732" sldId="389"/>
            <ac:grpSpMk id="15" creationId="{5995D10D-E9C9-47DB-AE7E-801FEF38F5C9}"/>
          </ac:grpSpMkLst>
        </pc:grpChg>
        <pc:grpChg chg="add del">
          <ac:chgData name="Esterly, Michelle L. (CDC/DDNID/NCCDPHP/DCPC) (CTR)" userId="45dee2c2-5260-4221-bcb0-278c6a953ba1" providerId="ADAL" clId="{A6054062-1177-453C-8ED2-B810C98727A3}" dt="2022-06-02T18:09:39.087" v="132" actId="26606"/>
          <ac:grpSpMkLst>
            <pc:docMk/>
            <pc:sldMk cId="2468653732" sldId="389"/>
            <ac:grpSpMk id="16" creationId="{5995D10D-E9C9-47DB-AE7E-801FEF38F5C9}"/>
          </ac:grpSpMkLst>
        </pc:grpChg>
        <pc:graphicFrameChg chg="mod modGraphic">
          <ac:chgData name="Esterly, Michelle L. (CDC/DDNID/NCCDPHP/DCPC) (CTR)" userId="45dee2c2-5260-4221-bcb0-278c6a953ba1" providerId="ADAL" clId="{A6054062-1177-453C-8ED2-B810C98727A3}" dt="2022-06-02T18:09:43.117" v="133" actId="26606"/>
          <ac:graphicFrameMkLst>
            <pc:docMk/>
            <pc:sldMk cId="2468653732" sldId="389"/>
            <ac:graphicFrameMk id="5" creationId="{F522AF6F-D975-4D8F-9BAF-2C70E7C63475}"/>
          </ac:graphicFrameMkLst>
        </pc:graphicFrameChg>
      </pc:sldChg>
      <pc:sldChg chg="modSp add mod modClrScheme chgLayout">
        <pc:chgData name="Esterly, Michelle L. (CDC/DDNID/NCCDPHP/DCPC) (CTR)" userId="45dee2c2-5260-4221-bcb0-278c6a953ba1" providerId="ADAL" clId="{A6054062-1177-453C-8ED2-B810C98727A3}" dt="2022-06-02T18:28:21.232" v="323" actId="255"/>
        <pc:sldMkLst>
          <pc:docMk/>
          <pc:sldMk cId="1170304083" sldId="390"/>
        </pc:sldMkLst>
        <pc:spChg chg="mod ord">
          <ac:chgData name="Esterly, Michelle L. (CDC/DDNID/NCCDPHP/DCPC) (CTR)" userId="45dee2c2-5260-4221-bcb0-278c6a953ba1" providerId="ADAL" clId="{A6054062-1177-453C-8ED2-B810C98727A3}" dt="2022-06-02T16:43:28.136" v="97" actId="700"/>
          <ac:spMkLst>
            <pc:docMk/>
            <pc:sldMk cId="1170304083" sldId="390"/>
            <ac:spMk id="2" creationId="{520FC4EE-F318-4344-9E3C-B950ADB63865}"/>
          </ac:spMkLst>
        </pc:spChg>
        <pc:spChg chg="mod ord">
          <ac:chgData name="Esterly, Michelle L. (CDC/DDNID/NCCDPHP/DCPC) (CTR)" userId="45dee2c2-5260-4221-bcb0-278c6a953ba1" providerId="ADAL" clId="{A6054062-1177-453C-8ED2-B810C98727A3}" dt="2022-06-02T16:44:12.729" v="113" actId="14100"/>
          <ac:spMkLst>
            <pc:docMk/>
            <pc:sldMk cId="1170304083" sldId="390"/>
            <ac:spMk id="4" creationId="{315E3981-F0D7-482C-A8E0-6A57700BECA7}"/>
          </ac:spMkLst>
        </pc:spChg>
        <pc:spChg chg="mod ord">
          <ac:chgData name="Esterly, Michelle L. (CDC/DDNID/NCCDPHP/DCPC) (CTR)" userId="45dee2c2-5260-4221-bcb0-278c6a953ba1" providerId="ADAL" clId="{A6054062-1177-453C-8ED2-B810C98727A3}" dt="2022-06-02T16:43:28.136" v="97" actId="700"/>
          <ac:spMkLst>
            <pc:docMk/>
            <pc:sldMk cId="1170304083" sldId="390"/>
            <ac:spMk id="6" creationId="{000A9570-5EF6-4AFB-9FCA-7C8998E3FEB1}"/>
          </ac:spMkLst>
        </pc:spChg>
        <pc:spChg chg="mod ord">
          <ac:chgData name="Esterly, Michelle L. (CDC/DDNID/NCCDPHP/DCPC) (CTR)" userId="45dee2c2-5260-4221-bcb0-278c6a953ba1" providerId="ADAL" clId="{A6054062-1177-453C-8ED2-B810C98727A3}" dt="2022-06-02T18:28:21.232" v="323" actId="255"/>
          <ac:spMkLst>
            <pc:docMk/>
            <pc:sldMk cId="1170304083" sldId="390"/>
            <ac:spMk id="8" creationId="{47DC4E62-1A34-4F98-A451-214F1808519C}"/>
          </ac:spMkLst>
        </pc:spChg>
        <pc:graphicFrameChg chg="mod">
          <ac:chgData name="Esterly, Michelle L. (CDC/DDNID/NCCDPHP/DCPC) (CTR)" userId="45dee2c2-5260-4221-bcb0-278c6a953ba1" providerId="ADAL" clId="{A6054062-1177-453C-8ED2-B810C98727A3}" dt="2022-06-02T18:28:13.761" v="322" actId="1076"/>
          <ac:graphicFrameMkLst>
            <pc:docMk/>
            <pc:sldMk cId="1170304083" sldId="390"/>
            <ac:graphicFrameMk id="10" creationId="{9803F165-AB1B-42BC-8EF7-2BB333F68729}"/>
          </ac:graphicFrameMkLst>
        </pc:graphicFrameChg>
      </pc:sldChg>
      <pc:sldChg chg="modSp add mod modClrScheme chgLayout">
        <pc:chgData name="Esterly, Michelle L. (CDC/DDNID/NCCDPHP/DCPC) (CTR)" userId="45dee2c2-5260-4221-bcb0-278c6a953ba1" providerId="ADAL" clId="{A6054062-1177-453C-8ED2-B810C98727A3}" dt="2022-06-02T16:42:40.412" v="96" actId="14100"/>
        <pc:sldMkLst>
          <pc:docMk/>
          <pc:sldMk cId="651162418" sldId="402"/>
        </pc:sldMkLst>
        <pc:spChg chg="mod ord">
          <ac:chgData name="Esterly, Michelle L. (CDC/DDNID/NCCDPHP/DCPC) (CTR)" userId="45dee2c2-5260-4221-bcb0-278c6a953ba1" providerId="ADAL" clId="{A6054062-1177-453C-8ED2-B810C98727A3}" dt="2022-06-02T16:41:33.882" v="81" actId="700"/>
          <ac:spMkLst>
            <pc:docMk/>
            <pc:sldMk cId="651162418" sldId="402"/>
            <ac:spMk id="2" creationId="{E4398C1C-6656-4A73-A680-62A81CDC27FD}"/>
          </ac:spMkLst>
        </pc:spChg>
        <pc:spChg chg="mod ord">
          <ac:chgData name="Esterly, Michelle L. (CDC/DDNID/NCCDPHP/DCPC) (CTR)" userId="45dee2c2-5260-4221-bcb0-278c6a953ba1" providerId="ADAL" clId="{A6054062-1177-453C-8ED2-B810C98727A3}" dt="2022-06-02T16:42:31.980" v="94" actId="1076"/>
          <ac:spMkLst>
            <pc:docMk/>
            <pc:sldMk cId="651162418" sldId="402"/>
            <ac:spMk id="5" creationId="{201323FB-427E-4A8D-B473-AB0657D8D23B}"/>
          </ac:spMkLst>
        </pc:spChg>
        <pc:spChg chg="mod">
          <ac:chgData name="Esterly, Michelle L. (CDC/DDNID/NCCDPHP/DCPC) (CTR)" userId="45dee2c2-5260-4221-bcb0-278c6a953ba1" providerId="ADAL" clId="{A6054062-1177-453C-8ED2-B810C98727A3}" dt="2022-06-02T16:42:35.431" v="95" actId="1076"/>
          <ac:spMkLst>
            <pc:docMk/>
            <pc:sldMk cId="651162418" sldId="402"/>
            <ac:spMk id="13" creationId="{123C5F21-6C7B-4097-B087-2D67B6E2F050}"/>
          </ac:spMkLst>
        </pc:spChg>
        <pc:graphicFrameChg chg="mod modGraphic">
          <ac:chgData name="Esterly, Michelle L. (CDC/DDNID/NCCDPHP/DCPC) (CTR)" userId="45dee2c2-5260-4221-bcb0-278c6a953ba1" providerId="ADAL" clId="{A6054062-1177-453C-8ED2-B810C98727A3}" dt="2022-06-02T16:42:40.412" v="96" actId="14100"/>
          <ac:graphicFrameMkLst>
            <pc:docMk/>
            <pc:sldMk cId="651162418" sldId="402"/>
            <ac:graphicFrameMk id="14" creationId="{A18C3695-7E6D-4EF3-834E-5DE9F9FCE3E8}"/>
          </ac:graphicFrameMkLst>
        </pc:graphicFrameChg>
      </pc:sldChg>
      <pc:sldChg chg="addSp delSp modSp add mod modClrScheme chgLayout modNotesTx">
        <pc:chgData name="Esterly, Michelle L. (CDC/DDNID/NCCDPHP/DCPC) (CTR)" userId="45dee2c2-5260-4221-bcb0-278c6a953ba1" providerId="ADAL" clId="{A6054062-1177-453C-8ED2-B810C98727A3}" dt="2022-06-07T19:20:31.708" v="463" actId="20577"/>
        <pc:sldMkLst>
          <pc:docMk/>
          <pc:sldMk cId="3986386147" sldId="406"/>
        </pc:sldMkLst>
        <pc:spChg chg="mod ord">
          <ac:chgData name="Esterly, Michelle L. (CDC/DDNID/NCCDPHP/DCPC) (CTR)" userId="45dee2c2-5260-4221-bcb0-278c6a953ba1" providerId="ADAL" clId="{A6054062-1177-453C-8ED2-B810C98727A3}" dt="2022-06-02T11:43:15.496" v="10" actId="700"/>
          <ac:spMkLst>
            <pc:docMk/>
            <pc:sldMk cId="3986386147" sldId="406"/>
            <ac:spMk id="2" creationId="{E4398C1C-6656-4A73-A680-62A81CDC27FD}"/>
          </ac:spMkLst>
        </pc:spChg>
        <pc:spChg chg="add del mod ord">
          <ac:chgData name="Esterly, Michelle L. (CDC/DDNID/NCCDPHP/DCPC) (CTR)" userId="45dee2c2-5260-4221-bcb0-278c6a953ba1" providerId="ADAL" clId="{A6054062-1177-453C-8ED2-B810C98727A3}" dt="2022-06-02T11:42:13.877" v="2" actId="700"/>
          <ac:spMkLst>
            <pc:docMk/>
            <pc:sldMk cId="3986386147" sldId="406"/>
            <ac:spMk id="3" creationId="{57432A21-F43E-4D46-995A-648A4AE36E07}"/>
          </ac:spMkLst>
        </pc:spChg>
        <pc:spChg chg="add del mod ord">
          <ac:chgData name="Esterly, Michelle L. (CDC/DDNID/NCCDPHP/DCPC) (CTR)" userId="45dee2c2-5260-4221-bcb0-278c6a953ba1" providerId="ADAL" clId="{A6054062-1177-453C-8ED2-B810C98727A3}" dt="2022-06-02T11:42:13.877" v="2" actId="700"/>
          <ac:spMkLst>
            <pc:docMk/>
            <pc:sldMk cId="3986386147" sldId="406"/>
            <ac:spMk id="4" creationId="{B7C0FC81-9025-4D17-9CB1-70F58252D082}"/>
          </ac:spMkLst>
        </pc:spChg>
        <pc:spChg chg="mod ord">
          <ac:chgData name="Esterly, Michelle L. (CDC/DDNID/NCCDPHP/DCPC) (CTR)" userId="45dee2c2-5260-4221-bcb0-278c6a953ba1" providerId="ADAL" clId="{A6054062-1177-453C-8ED2-B810C98727A3}" dt="2022-06-02T11:43:15.496" v="10" actId="700"/>
          <ac:spMkLst>
            <pc:docMk/>
            <pc:sldMk cId="3986386147" sldId="406"/>
            <ac:spMk id="5" creationId="{201323FB-427E-4A8D-B473-AB0657D8D23B}"/>
          </ac:spMkLst>
        </pc:spChg>
        <pc:spChg chg="add del mod ord">
          <ac:chgData name="Esterly, Michelle L. (CDC/DDNID/NCCDPHP/DCPC) (CTR)" userId="45dee2c2-5260-4221-bcb0-278c6a953ba1" providerId="ADAL" clId="{A6054062-1177-453C-8ED2-B810C98727A3}" dt="2022-06-02T11:42:13.877" v="2" actId="700"/>
          <ac:spMkLst>
            <pc:docMk/>
            <pc:sldMk cId="3986386147" sldId="406"/>
            <ac:spMk id="6" creationId="{836EE4B0-AA18-48CD-ADC1-BEFD85463E49}"/>
          </ac:spMkLst>
        </pc:spChg>
        <pc:spChg chg="add del mod ord">
          <ac:chgData name="Esterly, Michelle L. (CDC/DDNID/NCCDPHP/DCPC) (CTR)" userId="45dee2c2-5260-4221-bcb0-278c6a953ba1" providerId="ADAL" clId="{A6054062-1177-453C-8ED2-B810C98727A3}" dt="2022-06-02T11:43:15.496" v="10" actId="700"/>
          <ac:spMkLst>
            <pc:docMk/>
            <pc:sldMk cId="3986386147" sldId="406"/>
            <ac:spMk id="8" creationId="{F187CC8C-6FD7-4394-8187-A3AFD1A10E64}"/>
          </ac:spMkLst>
        </pc:spChg>
        <pc:spChg chg="add del mod ord">
          <ac:chgData name="Esterly, Michelle L. (CDC/DDNID/NCCDPHP/DCPC) (CTR)" userId="45dee2c2-5260-4221-bcb0-278c6a953ba1" providerId="ADAL" clId="{A6054062-1177-453C-8ED2-B810C98727A3}" dt="2022-06-02T11:43:15.496" v="10" actId="700"/>
          <ac:spMkLst>
            <pc:docMk/>
            <pc:sldMk cId="3986386147" sldId="406"/>
            <ac:spMk id="9" creationId="{4C3A03F8-58C1-4F59-9A90-033ACFB2339F}"/>
          </ac:spMkLst>
        </pc:spChg>
        <pc:spChg chg="add del mod ord">
          <ac:chgData name="Esterly, Michelle L. (CDC/DDNID/NCCDPHP/DCPC) (CTR)" userId="45dee2c2-5260-4221-bcb0-278c6a953ba1" providerId="ADAL" clId="{A6054062-1177-453C-8ED2-B810C98727A3}" dt="2022-06-02T11:43:15.496" v="10" actId="700"/>
          <ac:spMkLst>
            <pc:docMk/>
            <pc:sldMk cId="3986386147" sldId="406"/>
            <ac:spMk id="10" creationId="{EF08F822-34FB-4DDB-A96C-324D2BFFC3FE}"/>
          </ac:spMkLst>
        </pc:spChg>
        <pc:spChg chg="add del mod ord">
          <ac:chgData name="Esterly, Michelle L. (CDC/DDNID/NCCDPHP/DCPC) (CTR)" userId="45dee2c2-5260-4221-bcb0-278c6a953ba1" providerId="ADAL" clId="{A6054062-1177-453C-8ED2-B810C98727A3}" dt="2022-06-02T11:43:15.496" v="10" actId="700"/>
          <ac:spMkLst>
            <pc:docMk/>
            <pc:sldMk cId="3986386147" sldId="406"/>
            <ac:spMk id="11" creationId="{15CD7E05-F19E-469C-865C-916E052821FB}"/>
          </ac:spMkLst>
        </pc:spChg>
        <pc:spChg chg="add mod">
          <ac:chgData name="Esterly, Michelle L. (CDC/DDNID/NCCDPHP/DCPC) (CTR)" userId="45dee2c2-5260-4221-bcb0-278c6a953ba1" providerId="ADAL" clId="{A6054062-1177-453C-8ED2-B810C98727A3}" dt="2022-06-02T16:21:18.990" v="21" actId="14100"/>
          <ac:spMkLst>
            <pc:docMk/>
            <pc:sldMk cId="3986386147" sldId="406"/>
            <ac:spMk id="12" creationId="{B89772FE-94BE-4D62-9D5F-4447B121E0F0}"/>
          </ac:spMkLst>
        </pc:spChg>
        <pc:graphicFrameChg chg="mod modGraphic">
          <ac:chgData name="Esterly, Michelle L. (CDC/DDNID/NCCDPHP/DCPC) (CTR)" userId="45dee2c2-5260-4221-bcb0-278c6a953ba1" providerId="ADAL" clId="{A6054062-1177-453C-8ED2-B810C98727A3}" dt="2022-06-07T19:20:04.709" v="360" actId="20577"/>
          <ac:graphicFrameMkLst>
            <pc:docMk/>
            <pc:sldMk cId="3986386147" sldId="406"/>
            <ac:graphicFrameMk id="7" creationId="{60F3ACE5-E995-4774-8337-C66BEEC2046F}"/>
          </ac:graphicFrameMkLst>
        </pc:graphicFrameChg>
      </pc:sldChg>
      <pc:sldChg chg="modSp add mod modClrScheme chgLayout">
        <pc:chgData name="Esterly, Michelle L. (CDC/DDNID/NCCDPHP/DCPC) (CTR)" userId="45dee2c2-5260-4221-bcb0-278c6a953ba1" providerId="ADAL" clId="{A6054062-1177-453C-8ED2-B810C98727A3}" dt="2022-06-02T16:46:24.094" v="129" actId="1076"/>
        <pc:sldMkLst>
          <pc:docMk/>
          <pc:sldMk cId="1304351616" sldId="417"/>
        </pc:sldMkLst>
        <pc:spChg chg="mod ord">
          <ac:chgData name="Esterly, Michelle L. (CDC/DDNID/NCCDPHP/DCPC) (CTR)" userId="45dee2c2-5260-4221-bcb0-278c6a953ba1" providerId="ADAL" clId="{A6054062-1177-453C-8ED2-B810C98727A3}" dt="2022-06-02T16:44:43.693" v="116" actId="700"/>
          <ac:spMkLst>
            <pc:docMk/>
            <pc:sldMk cId="1304351616" sldId="417"/>
            <ac:spMk id="2" creationId="{520FC4EE-F318-4344-9E3C-B950ADB63865}"/>
          </ac:spMkLst>
        </pc:spChg>
        <pc:spChg chg="mod ord">
          <ac:chgData name="Esterly, Michelle L. (CDC/DDNID/NCCDPHP/DCPC) (CTR)" userId="45dee2c2-5260-4221-bcb0-278c6a953ba1" providerId="ADAL" clId="{A6054062-1177-453C-8ED2-B810C98727A3}" dt="2022-06-02T16:45:10.655" v="127" actId="14100"/>
          <ac:spMkLst>
            <pc:docMk/>
            <pc:sldMk cId="1304351616" sldId="417"/>
            <ac:spMk id="4" creationId="{315E3981-F0D7-482C-A8E0-6A57700BECA7}"/>
          </ac:spMkLst>
        </pc:spChg>
        <pc:spChg chg="mod ord">
          <ac:chgData name="Esterly, Michelle L. (CDC/DDNID/NCCDPHP/DCPC) (CTR)" userId="45dee2c2-5260-4221-bcb0-278c6a953ba1" providerId="ADAL" clId="{A6054062-1177-453C-8ED2-B810C98727A3}" dt="2022-06-02T16:44:43.693" v="116" actId="700"/>
          <ac:spMkLst>
            <pc:docMk/>
            <pc:sldMk cId="1304351616" sldId="417"/>
            <ac:spMk id="6" creationId="{000A9570-5EF6-4AFB-9FCA-7C8998E3FEB1}"/>
          </ac:spMkLst>
        </pc:spChg>
        <pc:graphicFrameChg chg="mod">
          <ac:chgData name="Esterly, Michelle L. (CDC/DDNID/NCCDPHP/DCPC) (CTR)" userId="45dee2c2-5260-4221-bcb0-278c6a953ba1" providerId="ADAL" clId="{A6054062-1177-453C-8ED2-B810C98727A3}" dt="2022-06-02T16:46:24.094" v="129" actId="1076"/>
          <ac:graphicFrameMkLst>
            <pc:docMk/>
            <pc:sldMk cId="1304351616" sldId="417"/>
            <ac:graphicFrameMk id="7" creationId="{E055D2DB-C575-46CB-85FA-0DE0D5394F25}"/>
          </ac:graphicFrameMkLst>
        </pc:graphicFrameChg>
      </pc:sldChg>
      <pc:sldChg chg="addSp delSp modSp add mod modClrScheme chgLayout modNotesTx">
        <pc:chgData name="Esterly, Michelle L. (CDC/DDNID/NCCDPHP/DCPC) (CTR)" userId="45dee2c2-5260-4221-bcb0-278c6a953ba1" providerId="ADAL" clId="{A6054062-1177-453C-8ED2-B810C98727A3}" dt="2022-06-02T18:31:40.867" v="358" actId="20577"/>
        <pc:sldMkLst>
          <pc:docMk/>
          <pc:sldMk cId="2470975632" sldId="418"/>
        </pc:sldMkLst>
        <pc:spChg chg="mod ord">
          <ac:chgData name="Esterly, Michelle L. (CDC/DDNID/NCCDPHP/DCPC) (CTR)" userId="45dee2c2-5260-4221-bcb0-278c6a953ba1" providerId="ADAL" clId="{A6054062-1177-453C-8ED2-B810C98727A3}" dt="2022-06-02T18:10:25.591" v="135" actId="700"/>
          <ac:spMkLst>
            <pc:docMk/>
            <pc:sldMk cId="2470975632" sldId="418"/>
            <ac:spMk id="2" creationId="{9097DCCC-CFEE-4596-AEE7-88F7EB78DF6E}"/>
          </ac:spMkLst>
        </pc:spChg>
        <pc:spChg chg="mod ord">
          <ac:chgData name="Esterly, Michelle L. (CDC/DDNID/NCCDPHP/DCPC) (CTR)" userId="45dee2c2-5260-4221-bcb0-278c6a953ba1" providerId="ADAL" clId="{A6054062-1177-453C-8ED2-B810C98727A3}" dt="2022-06-02T18:10:25.591" v="135" actId="700"/>
          <ac:spMkLst>
            <pc:docMk/>
            <pc:sldMk cId="2470975632" sldId="418"/>
            <ac:spMk id="3" creationId="{02E87700-DDEA-41E2-9335-EC4007A267CC}"/>
          </ac:spMkLst>
        </pc:spChg>
        <pc:spChg chg="mod ord">
          <ac:chgData name="Esterly, Michelle L. (CDC/DDNID/NCCDPHP/DCPC) (CTR)" userId="45dee2c2-5260-4221-bcb0-278c6a953ba1" providerId="ADAL" clId="{A6054062-1177-453C-8ED2-B810C98727A3}" dt="2022-06-02T18:10:51.134" v="137" actId="1076"/>
          <ac:spMkLst>
            <pc:docMk/>
            <pc:sldMk cId="2470975632" sldId="418"/>
            <ac:spMk id="4" creationId="{60E53D87-A6C8-4941-A3D9-1D992209E3CC}"/>
          </ac:spMkLst>
        </pc:spChg>
        <pc:spChg chg="mod ord">
          <ac:chgData name="Esterly, Michelle L. (CDC/DDNID/NCCDPHP/DCPC) (CTR)" userId="45dee2c2-5260-4221-bcb0-278c6a953ba1" providerId="ADAL" clId="{A6054062-1177-453C-8ED2-B810C98727A3}" dt="2022-06-02T18:10:57.355" v="138" actId="1076"/>
          <ac:spMkLst>
            <pc:docMk/>
            <pc:sldMk cId="2470975632" sldId="418"/>
            <ac:spMk id="5" creationId="{4FF5A2D0-7F8F-4F24-BBA8-C180800E3000}"/>
          </ac:spMkLst>
        </pc:spChg>
        <pc:spChg chg="add del mod ord">
          <ac:chgData name="Esterly, Michelle L. (CDC/DDNID/NCCDPHP/DCPC) (CTR)" userId="45dee2c2-5260-4221-bcb0-278c6a953ba1" providerId="ADAL" clId="{A6054062-1177-453C-8ED2-B810C98727A3}" dt="2022-06-02T18:10:39.334" v="136" actId="478"/>
          <ac:spMkLst>
            <pc:docMk/>
            <pc:sldMk cId="2470975632" sldId="418"/>
            <ac:spMk id="6" creationId="{D95EF0AF-095C-4396-B72C-B954BCCDB8AE}"/>
          </ac:spMkLst>
        </pc:spChg>
      </pc:sldChg>
      <pc:sldChg chg="addSp modSp add mod modClrScheme chgLayout">
        <pc:chgData name="Esterly, Michelle L. (CDC/DDNID/NCCDPHP/DCPC) (CTR)" userId="45dee2c2-5260-4221-bcb0-278c6a953ba1" providerId="ADAL" clId="{A6054062-1177-453C-8ED2-B810C98727A3}" dt="2022-06-02T16:40:52.479" v="79" actId="14100"/>
        <pc:sldMkLst>
          <pc:docMk/>
          <pc:sldMk cId="1640614730" sldId="421"/>
        </pc:sldMkLst>
        <pc:spChg chg="mod ord">
          <ac:chgData name="Esterly, Michelle L. (CDC/DDNID/NCCDPHP/DCPC) (CTR)" userId="45dee2c2-5260-4221-bcb0-278c6a953ba1" providerId="ADAL" clId="{A6054062-1177-453C-8ED2-B810C98727A3}" dt="2022-06-02T16:38:33.626" v="59" actId="700"/>
          <ac:spMkLst>
            <pc:docMk/>
            <pc:sldMk cId="1640614730" sldId="421"/>
            <ac:spMk id="2" creationId="{E4398C1C-6656-4A73-A680-62A81CDC27FD}"/>
          </ac:spMkLst>
        </pc:spChg>
        <pc:spChg chg="mod ord">
          <ac:chgData name="Esterly, Michelle L. (CDC/DDNID/NCCDPHP/DCPC) (CTR)" userId="45dee2c2-5260-4221-bcb0-278c6a953ba1" providerId="ADAL" clId="{A6054062-1177-453C-8ED2-B810C98727A3}" dt="2022-06-02T16:38:33.626" v="59" actId="700"/>
          <ac:spMkLst>
            <pc:docMk/>
            <pc:sldMk cId="1640614730" sldId="421"/>
            <ac:spMk id="5" creationId="{201323FB-427E-4A8D-B473-AB0657D8D23B}"/>
          </ac:spMkLst>
        </pc:spChg>
        <pc:spChg chg="add mod">
          <ac:chgData name="Esterly, Michelle L. (CDC/DDNID/NCCDPHP/DCPC) (CTR)" userId="45dee2c2-5260-4221-bcb0-278c6a953ba1" providerId="ADAL" clId="{A6054062-1177-453C-8ED2-B810C98727A3}" dt="2022-06-02T16:40:38.868" v="77" actId="113"/>
          <ac:spMkLst>
            <pc:docMk/>
            <pc:sldMk cId="1640614730" sldId="421"/>
            <ac:spMk id="6" creationId="{4BE81339-BB98-465A-B2EF-6F490151B844}"/>
          </ac:spMkLst>
        </pc:spChg>
        <pc:spChg chg="mod">
          <ac:chgData name="Esterly, Michelle L. (CDC/DDNID/NCCDPHP/DCPC) (CTR)" userId="45dee2c2-5260-4221-bcb0-278c6a953ba1" providerId="ADAL" clId="{A6054062-1177-453C-8ED2-B810C98727A3}" dt="2022-06-02T16:40:13.928" v="68" actId="1076"/>
          <ac:spMkLst>
            <pc:docMk/>
            <pc:sldMk cId="1640614730" sldId="421"/>
            <ac:spMk id="10" creationId="{4730C53A-8A15-4311-B759-AB48A2BE114F}"/>
          </ac:spMkLst>
        </pc:spChg>
        <pc:graphicFrameChg chg="mod modGraphic">
          <ac:chgData name="Esterly, Michelle L. (CDC/DDNID/NCCDPHP/DCPC) (CTR)" userId="45dee2c2-5260-4221-bcb0-278c6a953ba1" providerId="ADAL" clId="{A6054062-1177-453C-8ED2-B810C98727A3}" dt="2022-06-02T16:40:52.479" v="79" actId="14100"/>
          <ac:graphicFrameMkLst>
            <pc:docMk/>
            <pc:sldMk cId="1640614730" sldId="421"/>
            <ac:graphicFrameMk id="11" creationId="{3A6A1404-D267-4E67-8491-C01C017080B9}"/>
          </ac:graphicFrameMkLst>
        </pc:graphicFrameChg>
      </pc:sldChg>
      <pc:sldChg chg="addSp delSp modSp add mod setBg modClrScheme chgLayout">
        <pc:chgData name="Esterly, Michelle L. (CDC/DDNID/NCCDPHP/DCPC) (CTR)" userId="45dee2c2-5260-4221-bcb0-278c6a953ba1" providerId="ADAL" clId="{A6054062-1177-453C-8ED2-B810C98727A3}" dt="2022-06-02T18:12:51.467" v="160" actId="26606"/>
        <pc:sldMkLst>
          <pc:docMk/>
          <pc:sldMk cId="3053684348" sldId="424"/>
        </pc:sldMkLst>
        <pc:spChg chg="add del mod ord">
          <ac:chgData name="Esterly, Michelle L. (CDC/DDNID/NCCDPHP/DCPC) (CTR)" userId="45dee2c2-5260-4221-bcb0-278c6a953ba1" providerId="ADAL" clId="{A6054062-1177-453C-8ED2-B810C98727A3}" dt="2022-06-02T11:44:30.897" v="15" actId="478"/>
          <ac:spMkLst>
            <pc:docMk/>
            <pc:sldMk cId="3053684348" sldId="424"/>
            <ac:spMk id="2" creationId="{78B3488C-F700-40AB-80A0-74DBFDF1A743}"/>
          </ac:spMkLst>
        </pc:spChg>
        <pc:spChg chg="mod ord">
          <ac:chgData name="Esterly, Michelle L. (CDC/DDNID/NCCDPHP/DCPC) (CTR)" userId="45dee2c2-5260-4221-bcb0-278c6a953ba1" providerId="ADAL" clId="{A6054062-1177-453C-8ED2-B810C98727A3}" dt="2022-06-02T18:12:51.467" v="160" actId="26606"/>
          <ac:spMkLst>
            <pc:docMk/>
            <pc:sldMk cId="3053684348" sldId="424"/>
            <ac:spMk id="3" creationId="{C7177E27-9C0A-41E1-85F3-EFC33FBD1438}"/>
          </ac:spMkLst>
        </pc:spChg>
        <pc:spChg chg="add del mod ord">
          <ac:chgData name="Esterly, Michelle L. (CDC/DDNID/NCCDPHP/DCPC) (CTR)" userId="45dee2c2-5260-4221-bcb0-278c6a953ba1" providerId="ADAL" clId="{A6054062-1177-453C-8ED2-B810C98727A3}" dt="2022-06-02T11:44:36.881" v="16" actId="478"/>
          <ac:spMkLst>
            <pc:docMk/>
            <pc:sldMk cId="3053684348" sldId="424"/>
            <ac:spMk id="4" creationId="{8925A1AD-53B2-49A2-86E3-8A378A7C14B6}"/>
          </ac:spMkLst>
        </pc:spChg>
        <pc:spChg chg="mod ord">
          <ac:chgData name="Esterly, Michelle L. (CDC/DDNID/NCCDPHP/DCPC) (CTR)" userId="45dee2c2-5260-4221-bcb0-278c6a953ba1" providerId="ADAL" clId="{A6054062-1177-453C-8ED2-B810C98727A3}" dt="2022-06-02T18:12:51.467" v="160" actId="26606"/>
          <ac:spMkLst>
            <pc:docMk/>
            <pc:sldMk cId="3053684348" sldId="424"/>
            <ac:spMk id="5" creationId="{55CFC2CA-F929-44C8-886F-1116BAA93E13}"/>
          </ac:spMkLst>
        </pc:spChg>
        <pc:spChg chg="add del mod ord">
          <ac:chgData name="Esterly, Michelle L. (CDC/DDNID/NCCDPHP/DCPC) (CTR)" userId="45dee2c2-5260-4221-bcb0-278c6a953ba1" providerId="ADAL" clId="{A6054062-1177-453C-8ED2-B810C98727A3}" dt="2022-06-02T11:44:40.180" v="17" actId="478"/>
          <ac:spMkLst>
            <pc:docMk/>
            <pc:sldMk cId="3053684348" sldId="424"/>
            <ac:spMk id="6" creationId="{0B14CC69-A2E4-4991-B845-414B5C6B5DA6}"/>
          </ac:spMkLst>
        </pc:spChg>
        <pc:spChg chg="add del mod ord">
          <ac:chgData name="Esterly, Michelle L. (CDC/DDNID/NCCDPHP/DCPC) (CTR)" userId="45dee2c2-5260-4221-bcb0-278c6a953ba1" providerId="ADAL" clId="{A6054062-1177-453C-8ED2-B810C98727A3}" dt="2022-06-02T11:44:55.164" v="18" actId="478"/>
          <ac:spMkLst>
            <pc:docMk/>
            <pc:sldMk cId="3053684348" sldId="424"/>
            <ac:spMk id="7" creationId="{EA91E41A-ACF0-42EA-A5CE-A0423E18BEFB}"/>
          </ac:spMkLst>
        </pc:spChg>
        <pc:spChg chg="add">
          <ac:chgData name="Esterly, Michelle L. (CDC/DDNID/NCCDPHP/DCPC) (CTR)" userId="45dee2c2-5260-4221-bcb0-278c6a953ba1" providerId="ADAL" clId="{A6054062-1177-453C-8ED2-B810C98727A3}" dt="2022-06-02T18:12:51.467" v="160" actId="26606"/>
          <ac:spMkLst>
            <pc:docMk/>
            <pc:sldMk cId="3053684348" sldId="424"/>
            <ac:spMk id="10" creationId="{6F5A5072-7B47-4D32-B52A-4EBBF590B8A5}"/>
          </ac:spMkLst>
        </pc:spChg>
        <pc:spChg chg="add">
          <ac:chgData name="Esterly, Michelle L. (CDC/DDNID/NCCDPHP/DCPC) (CTR)" userId="45dee2c2-5260-4221-bcb0-278c6a953ba1" providerId="ADAL" clId="{A6054062-1177-453C-8ED2-B810C98727A3}" dt="2022-06-02T18:12:51.467" v="160" actId="26606"/>
          <ac:spMkLst>
            <pc:docMk/>
            <pc:sldMk cId="3053684348" sldId="424"/>
            <ac:spMk id="12" creationId="{9715DAF0-AE1B-46C9-8A6B-DB2AA05AB91D}"/>
          </ac:spMkLst>
        </pc:spChg>
        <pc:spChg chg="add">
          <ac:chgData name="Esterly, Michelle L. (CDC/DDNID/NCCDPHP/DCPC) (CTR)" userId="45dee2c2-5260-4221-bcb0-278c6a953ba1" providerId="ADAL" clId="{A6054062-1177-453C-8ED2-B810C98727A3}" dt="2022-06-02T18:12:51.467" v="160" actId="26606"/>
          <ac:spMkLst>
            <pc:docMk/>
            <pc:sldMk cId="3053684348" sldId="424"/>
            <ac:spMk id="14" creationId="{6016219D-510E-4184-9090-6D5578A87BD1}"/>
          </ac:spMkLst>
        </pc:spChg>
        <pc:spChg chg="add">
          <ac:chgData name="Esterly, Michelle L. (CDC/DDNID/NCCDPHP/DCPC) (CTR)" userId="45dee2c2-5260-4221-bcb0-278c6a953ba1" providerId="ADAL" clId="{A6054062-1177-453C-8ED2-B810C98727A3}" dt="2022-06-02T18:12:51.467" v="160" actId="26606"/>
          <ac:spMkLst>
            <pc:docMk/>
            <pc:sldMk cId="3053684348" sldId="424"/>
            <ac:spMk id="16" creationId="{AFF4A713-7B75-4B21-90D7-5AB19547C728}"/>
          </ac:spMkLst>
        </pc:spChg>
        <pc:spChg chg="add">
          <ac:chgData name="Esterly, Michelle L. (CDC/DDNID/NCCDPHP/DCPC) (CTR)" userId="45dee2c2-5260-4221-bcb0-278c6a953ba1" providerId="ADAL" clId="{A6054062-1177-453C-8ED2-B810C98727A3}" dt="2022-06-02T18:12:51.467" v="160" actId="26606"/>
          <ac:spMkLst>
            <pc:docMk/>
            <pc:sldMk cId="3053684348" sldId="424"/>
            <ac:spMk id="18" creationId="{DC631C0B-6DA6-4E57-8231-CE32B3434A7E}"/>
          </ac:spMkLst>
        </pc:spChg>
        <pc:spChg chg="add">
          <ac:chgData name="Esterly, Michelle L. (CDC/DDNID/NCCDPHP/DCPC) (CTR)" userId="45dee2c2-5260-4221-bcb0-278c6a953ba1" providerId="ADAL" clId="{A6054062-1177-453C-8ED2-B810C98727A3}" dt="2022-06-02T18:12:51.467" v="160" actId="26606"/>
          <ac:spMkLst>
            <pc:docMk/>
            <pc:sldMk cId="3053684348" sldId="424"/>
            <ac:spMk id="20" creationId="{C29501E6-A978-4A61-9689-9085AF97A53A}"/>
          </ac:spMkLst>
        </pc:spChg>
      </pc:sldChg>
      <pc:sldChg chg="addSp modSp add mod setBg">
        <pc:chgData name="Esterly, Michelle L. (CDC/DDNID/NCCDPHP/DCPC) (CTR)" userId="45dee2c2-5260-4221-bcb0-278c6a953ba1" providerId="ADAL" clId="{A6054062-1177-453C-8ED2-B810C98727A3}" dt="2022-06-02T16:24:55.650" v="34" actId="26606"/>
        <pc:sldMkLst>
          <pc:docMk/>
          <pc:sldMk cId="3653292528" sldId="425"/>
        </pc:sldMkLst>
        <pc:spChg chg="mod ord">
          <ac:chgData name="Esterly, Michelle L. (CDC/DDNID/NCCDPHP/DCPC) (CTR)" userId="45dee2c2-5260-4221-bcb0-278c6a953ba1" providerId="ADAL" clId="{A6054062-1177-453C-8ED2-B810C98727A3}" dt="2022-06-02T16:24:55.650" v="34" actId="26606"/>
          <ac:spMkLst>
            <pc:docMk/>
            <pc:sldMk cId="3653292528" sldId="425"/>
            <ac:spMk id="3" creationId="{425DA275-B5AE-4465-9597-B5095A0F18CC}"/>
          </ac:spMkLst>
        </pc:spChg>
        <pc:spChg chg="mod">
          <ac:chgData name="Esterly, Michelle L. (CDC/DDNID/NCCDPHP/DCPC) (CTR)" userId="45dee2c2-5260-4221-bcb0-278c6a953ba1" providerId="ADAL" clId="{A6054062-1177-453C-8ED2-B810C98727A3}" dt="2022-06-02T16:24:55.650" v="34" actId="26606"/>
          <ac:spMkLst>
            <pc:docMk/>
            <pc:sldMk cId="3653292528" sldId="425"/>
            <ac:spMk id="5" creationId="{A67AD887-961F-4F64-9A72-755F88053ED1}"/>
          </ac:spMkLst>
        </pc:spChg>
        <pc:spChg chg="add">
          <ac:chgData name="Esterly, Michelle L. (CDC/DDNID/NCCDPHP/DCPC) (CTR)" userId="45dee2c2-5260-4221-bcb0-278c6a953ba1" providerId="ADAL" clId="{A6054062-1177-453C-8ED2-B810C98727A3}" dt="2022-06-02T16:24:55.650" v="34" actId="26606"/>
          <ac:spMkLst>
            <pc:docMk/>
            <pc:sldMk cId="3653292528" sldId="425"/>
            <ac:spMk id="10" creationId="{0E30439A-8A5B-46EC-8283-9B6B031D40D0}"/>
          </ac:spMkLst>
        </pc:spChg>
        <pc:spChg chg="add">
          <ac:chgData name="Esterly, Michelle L. (CDC/DDNID/NCCDPHP/DCPC) (CTR)" userId="45dee2c2-5260-4221-bcb0-278c6a953ba1" providerId="ADAL" clId="{A6054062-1177-453C-8ED2-B810C98727A3}" dt="2022-06-02T16:24:55.650" v="34" actId="26606"/>
          <ac:spMkLst>
            <pc:docMk/>
            <pc:sldMk cId="3653292528" sldId="425"/>
            <ac:spMk id="12" creationId="{5CEAD642-85CF-4750-8432-7C80C901F001}"/>
          </ac:spMkLst>
        </pc:spChg>
        <pc:spChg chg="add">
          <ac:chgData name="Esterly, Michelle L. (CDC/DDNID/NCCDPHP/DCPC) (CTR)" userId="45dee2c2-5260-4221-bcb0-278c6a953ba1" providerId="ADAL" clId="{A6054062-1177-453C-8ED2-B810C98727A3}" dt="2022-06-02T16:24:55.650" v="34" actId="26606"/>
          <ac:spMkLst>
            <pc:docMk/>
            <pc:sldMk cId="3653292528" sldId="425"/>
            <ac:spMk id="14" creationId="{FA33EEAE-15D5-4119-8C1E-89D943F911EF}"/>
          </ac:spMkLst>
        </pc:spChg>
        <pc:spChg chg="add">
          <ac:chgData name="Esterly, Michelle L. (CDC/DDNID/NCCDPHP/DCPC) (CTR)" userId="45dee2c2-5260-4221-bcb0-278c6a953ba1" providerId="ADAL" clId="{A6054062-1177-453C-8ED2-B810C98727A3}" dt="2022-06-02T16:24:55.650" v="34" actId="26606"/>
          <ac:spMkLst>
            <pc:docMk/>
            <pc:sldMk cId="3653292528" sldId="425"/>
            <ac:spMk id="16" creationId="{730D8B3B-9B80-4025-B934-26DC7D7CD231}"/>
          </ac:spMkLst>
        </pc:spChg>
        <pc:spChg chg="add">
          <ac:chgData name="Esterly, Michelle L. (CDC/DDNID/NCCDPHP/DCPC) (CTR)" userId="45dee2c2-5260-4221-bcb0-278c6a953ba1" providerId="ADAL" clId="{A6054062-1177-453C-8ED2-B810C98727A3}" dt="2022-06-02T16:24:55.650" v="34" actId="26606"/>
          <ac:spMkLst>
            <pc:docMk/>
            <pc:sldMk cId="3653292528" sldId="425"/>
            <ac:spMk id="18" creationId="{B5A1B09C-1565-46F8-B70F-621C5EB48A09}"/>
          </ac:spMkLst>
        </pc:spChg>
        <pc:spChg chg="add">
          <ac:chgData name="Esterly, Michelle L. (CDC/DDNID/NCCDPHP/DCPC) (CTR)" userId="45dee2c2-5260-4221-bcb0-278c6a953ba1" providerId="ADAL" clId="{A6054062-1177-453C-8ED2-B810C98727A3}" dt="2022-06-02T16:24:55.650" v="34" actId="26606"/>
          <ac:spMkLst>
            <pc:docMk/>
            <pc:sldMk cId="3653292528" sldId="425"/>
            <ac:spMk id="20" creationId="{8C516CC8-80AC-446C-A56E-9F54B7210402}"/>
          </ac:spMkLst>
        </pc:spChg>
        <pc:spChg chg="add">
          <ac:chgData name="Esterly, Michelle L. (CDC/DDNID/NCCDPHP/DCPC) (CTR)" userId="45dee2c2-5260-4221-bcb0-278c6a953ba1" providerId="ADAL" clId="{A6054062-1177-453C-8ED2-B810C98727A3}" dt="2022-06-02T16:24:55.650" v="34" actId="26606"/>
          <ac:spMkLst>
            <pc:docMk/>
            <pc:sldMk cId="3653292528" sldId="425"/>
            <ac:spMk id="22" creationId="{53947E58-F088-49F1-A3D1-DEA690192E84}"/>
          </ac:spMkLst>
        </pc:spChg>
      </pc:sldChg>
      <pc:sldChg chg="addSp modSp add mod setBg">
        <pc:chgData name="Esterly, Michelle L. (CDC/DDNID/NCCDPHP/DCPC) (CTR)" userId="45dee2c2-5260-4221-bcb0-278c6a953ba1" providerId="ADAL" clId="{A6054062-1177-453C-8ED2-B810C98727A3}" dt="2022-06-02T16:41:13.503" v="80" actId="26606"/>
        <pc:sldMkLst>
          <pc:docMk/>
          <pc:sldMk cId="1120114092" sldId="426"/>
        </pc:sldMkLst>
        <pc:spChg chg="mod ord">
          <ac:chgData name="Esterly, Michelle L. (CDC/DDNID/NCCDPHP/DCPC) (CTR)" userId="45dee2c2-5260-4221-bcb0-278c6a953ba1" providerId="ADAL" clId="{A6054062-1177-453C-8ED2-B810C98727A3}" dt="2022-06-02T16:41:13.503" v="80" actId="26606"/>
          <ac:spMkLst>
            <pc:docMk/>
            <pc:sldMk cId="1120114092" sldId="426"/>
            <ac:spMk id="3" creationId="{E73D8600-C248-4730-91DF-A3130D480C81}"/>
          </ac:spMkLst>
        </pc:spChg>
        <pc:spChg chg="mod">
          <ac:chgData name="Esterly, Michelle L. (CDC/DDNID/NCCDPHP/DCPC) (CTR)" userId="45dee2c2-5260-4221-bcb0-278c6a953ba1" providerId="ADAL" clId="{A6054062-1177-453C-8ED2-B810C98727A3}" dt="2022-06-02T16:41:13.503" v="80" actId="26606"/>
          <ac:spMkLst>
            <pc:docMk/>
            <pc:sldMk cId="1120114092" sldId="426"/>
            <ac:spMk id="4" creationId="{36D1A125-E7EB-4815-BE46-3A4C22A06D86}"/>
          </ac:spMkLst>
        </pc:spChg>
        <pc:spChg chg="add">
          <ac:chgData name="Esterly, Michelle L. (CDC/DDNID/NCCDPHP/DCPC) (CTR)" userId="45dee2c2-5260-4221-bcb0-278c6a953ba1" providerId="ADAL" clId="{A6054062-1177-453C-8ED2-B810C98727A3}" dt="2022-06-02T16:41:13.503" v="80" actId="26606"/>
          <ac:spMkLst>
            <pc:docMk/>
            <pc:sldMk cId="1120114092" sldId="426"/>
            <ac:spMk id="9" creationId="{6F5A5072-7B47-4D32-B52A-4EBBF590B8A5}"/>
          </ac:spMkLst>
        </pc:spChg>
        <pc:spChg chg="add">
          <ac:chgData name="Esterly, Michelle L. (CDC/DDNID/NCCDPHP/DCPC) (CTR)" userId="45dee2c2-5260-4221-bcb0-278c6a953ba1" providerId="ADAL" clId="{A6054062-1177-453C-8ED2-B810C98727A3}" dt="2022-06-02T16:41:13.503" v="80" actId="26606"/>
          <ac:spMkLst>
            <pc:docMk/>
            <pc:sldMk cId="1120114092" sldId="426"/>
            <ac:spMk id="11" creationId="{9715DAF0-AE1B-46C9-8A6B-DB2AA05AB91D}"/>
          </ac:spMkLst>
        </pc:spChg>
        <pc:spChg chg="add">
          <ac:chgData name="Esterly, Michelle L. (CDC/DDNID/NCCDPHP/DCPC) (CTR)" userId="45dee2c2-5260-4221-bcb0-278c6a953ba1" providerId="ADAL" clId="{A6054062-1177-453C-8ED2-B810C98727A3}" dt="2022-06-02T16:41:13.503" v="80" actId="26606"/>
          <ac:spMkLst>
            <pc:docMk/>
            <pc:sldMk cId="1120114092" sldId="426"/>
            <ac:spMk id="13" creationId="{6016219D-510E-4184-9090-6D5578A87BD1}"/>
          </ac:spMkLst>
        </pc:spChg>
        <pc:spChg chg="add">
          <ac:chgData name="Esterly, Michelle L. (CDC/DDNID/NCCDPHP/DCPC) (CTR)" userId="45dee2c2-5260-4221-bcb0-278c6a953ba1" providerId="ADAL" clId="{A6054062-1177-453C-8ED2-B810C98727A3}" dt="2022-06-02T16:41:13.503" v="80" actId="26606"/>
          <ac:spMkLst>
            <pc:docMk/>
            <pc:sldMk cId="1120114092" sldId="426"/>
            <ac:spMk id="15" creationId="{AFF4A713-7B75-4B21-90D7-5AB19547C728}"/>
          </ac:spMkLst>
        </pc:spChg>
        <pc:spChg chg="add">
          <ac:chgData name="Esterly, Michelle L. (CDC/DDNID/NCCDPHP/DCPC) (CTR)" userId="45dee2c2-5260-4221-bcb0-278c6a953ba1" providerId="ADAL" clId="{A6054062-1177-453C-8ED2-B810C98727A3}" dt="2022-06-02T16:41:13.503" v="80" actId="26606"/>
          <ac:spMkLst>
            <pc:docMk/>
            <pc:sldMk cId="1120114092" sldId="426"/>
            <ac:spMk id="17" creationId="{DC631C0B-6DA6-4E57-8231-CE32B3434A7E}"/>
          </ac:spMkLst>
        </pc:spChg>
        <pc:spChg chg="add">
          <ac:chgData name="Esterly, Michelle L. (CDC/DDNID/NCCDPHP/DCPC) (CTR)" userId="45dee2c2-5260-4221-bcb0-278c6a953ba1" providerId="ADAL" clId="{A6054062-1177-453C-8ED2-B810C98727A3}" dt="2022-06-02T16:41:13.503" v="80" actId="26606"/>
          <ac:spMkLst>
            <pc:docMk/>
            <pc:sldMk cId="1120114092" sldId="426"/>
            <ac:spMk id="19" creationId="{C29501E6-A978-4A61-9689-9085AF97A53A}"/>
          </ac:spMkLst>
        </pc:spChg>
      </pc:sldChg>
      <pc:sldChg chg="del">
        <pc:chgData name="Esterly, Michelle L. (CDC/DDNID/NCCDPHP/DCPC) (CTR)" userId="45dee2c2-5260-4221-bcb0-278c6a953ba1" providerId="ADAL" clId="{A6054062-1177-453C-8ED2-B810C98727A3}" dt="2022-06-02T18:11:44.088" v="139" actId="2696"/>
        <pc:sldMkLst>
          <pc:docMk/>
          <pc:sldMk cId="0" sldId="431"/>
        </pc:sldMkLst>
      </pc:sldChg>
      <pc:sldChg chg="del">
        <pc:chgData name="Esterly, Michelle L. (CDC/DDNID/NCCDPHP/DCPC) (CTR)" userId="45dee2c2-5260-4221-bcb0-278c6a953ba1" providerId="ADAL" clId="{A6054062-1177-453C-8ED2-B810C98727A3}" dt="2022-06-02T18:11:44.088" v="139" actId="2696"/>
        <pc:sldMkLst>
          <pc:docMk/>
          <pc:sldMk cId="0" sldId="477"/>
        </pc:sldMkLst>
      </pc:sldChg>
      <pc:sldChg chg="del">
        <pc:chgData name="Esterly, Michelle L. (CDC/DDNID/NCCDPHP/DCPC) (CTR)" userId="45dee2c2-5260-4221-bcb0-278c6a953ba1" providerId="ADAL" clId="{A6054062-1177-453C-8ED2-B810C98727A3}" dt="2022-06-02T18:11:54.039" v="140" actId="2696"/>
        <pc:sldMkLst>
          <pc:docMk/>
          <pc:sldMk cId="0" sldId="478"/>
        </pc:sldMkLst>
      </pc:sldChg>
      <pc:sldChg chg="del">
        <pc:chgData name="Esterly, Michelle L. (CDC/DDNID/NCCDPHP/DCPC) (CTR)" userId="45dee2c2-5260-4221-bcb0-278c6a953ba1" providerId="ADAL" clId="{A6054062-1177-453C-8ED2-B810C98727A3}" dt="2022-06-02T18:11:54.039" v="140" actId="2696"/>
        <pc:sldMkLst>
          <pc:docMk/>
          <pc:sldMk cId="0" sldId="488"/>
        </pc:sldMkLst>
      </pc:sldChg>
      <pc:sldChg chg="del">
        <pc:chgData name="Esterly, Michelle L. (CDC/DDNID/NCCDPHP/DCPC) (CTR)" userId="45dee2c2-5260-4221-bcb0-278c6a953ba1" providerId="ADAL" clId="{A6054062-1177-453C-8ED2-B810C98727A3}" dt="2022-06-02T18:11:54.039" v="140" actId="2696"/>
        <pc:sldMkLst>
          <pc:docMk/>
          <pc:sldMk cId="0" sldId="489"/>
        </pc:sldMkLst>
      </pc:sldChg>
      <pc:sldChg chg="del">
        <pc:chgData name="Esterly, Michelle L. (CDC/DDNID/NCCDPHP/DCPC) (CTR)" userId="45dee2c2-5260-4221-bcb0-278c6a953ba1" providerId="ADAL" clId="{A6054062-1177-453C-8ED2-B810C98727A3}" dt="2022-06-02T18:11:54.039" v="140" actId="2696"/>
        <pc:sldMkLst>
          <pc:docMk/>
          <pc:sldMk cId="0" sldId="490"/>
        </pc:sldMkLst>
      </pc:sldChg>
      <pc:sldChg chg="del">
        <pc:chgData name="Esterly, Michelle L. (CDC/DDNID/NCCDPHP/DCPC) (CTR)" userId="45dee2c2-5260-4221-bcb0-278c6a953ba1" providerId="ADAL" clId="{A6054062-1177-453C-8ED2-B810C98727A3}" dt="2022-06-02T18:11:54.039" v="140" actId="2696"/>
        <pc:sldMkLst>
          <pc:docMk/>
          <pc:sldMk cId="0" sldId="491"/>
        </pc:sldMkLst>
      </pc:sldChg>
      <pc:sldChg chg="del">
        <pc:chgData name="Esterly, Michelle L. (CDC/DDNID/NCCDPHP/DCPC) (CTR)" userId="45dee2c2-5260-4221-bcb0-278c6a953ba1" providerId="ADAL" clId="{A6054062-1177-453C-8ED2-B810C98727A3}" dt="2022-06-02T18:11:54.039" v="140" actId="2696"/>
        <pc:sldMkLst>
          <pc:docMk/>
          <pc:sldMk cId="0" sldId="492"/>
        </pc:sldMkLst>
      </pc:sldChg>
      <pc:sldChg chg="del">
        <pc:chgData name="Esterly, Michelle L. (CDC/DDNID/NCCDPHP/DCPC) (CTR)" userId="45dee2c2-5260-4221-bcb0-278c6a953ba1" providerId="ADAL" clId="{A6054062-1177-453C-8ED2-B810C98727A3}" dt="2022-06-02T18:11:44.088" v="139" actId="2696"/>
        <pc:sldMkLst>
          <pc:docMk/>
          <pc:sldMk cId="1414977755" sldId="2166"/>
        </pc:sldMkLst>
      </pc:sldChg>
      <pc:sldChg chg="modSp add mod ord">
        <pc:chgData name="Esterly, Michelle L. (CDC/DDNID/NCCDPHP/DCPC) (CTR)" userId="45dee2c2-5260-4221-bcb0-278c6a953ba1" providerId="ADAL" clId="{A6054062-1177-453C-8ED2-B810C98727A3}" dt="2022-06-07T19:21:17.605" v="475" actId="20577"/>
        <pc:sldMkLst>
          <pc:docMk/>
          <pc:sldMk cId="2908446652" sldId="2235"/>
        </pc:sldMkLst>
        <pc:spChg chg="mod">
          <ac:chgData name="Esterly, Michelle L. (CDC/DDNID/NCCDPHP/DCPC) (CTR)" userId="45dee2c2-5260-4221-bcb0-278c6a953ba1" providerId="ADAL" clId="{A6054062-1177-453C-8ED2-B810C98727A3}" dt="2022-06-07T19:21:17.605" v="475" actId="20577"/>
          <ac:spMkLst>
            <pc:docMk/>
            <pc:sldMk cId="2908446652" sldId="2235"/>
            <ac:spMk id="4" creationId="{36D1A125-E7EB-4815-BE46-3A4C22A06D86}"/>
          </ac:spMkLst>
        </pc:spChg>
      </pc:sldChg>
      <pc:sldChg chg="modSp add mod ord modNotesTx">
        <pc:chgData name="Esterly, Michelle L. (CDC/DDNID/NCCDPHP/DCPC) (CTR)" userId="45dee2c2-5260-4221-bcb0-278c6a953ba1" providerId="ADAL" clId="{A6054062-1177-453C-8ED2-B810C98727A3}" dt="2022-06-07T19:25:06.887" v="599" actId="20577"/>
        <pc:sldMkLst>
          <pc:docMk/>
          <pc:sldMk cId="978099253" sldId="2236"/>
        </pc:sldMkLst>
        <pc:spChg chg="mod">
          <ac:chgData name="Esterly, Michelle L. (CDC/DDNID/NCCDPHP/DCPC) (CTR)" userId="45dee2c2-5260-4221-bcb0-278c6a953ba1" providerId="ADAL" clId="{A6054062-1177-453C-8ED2-B810C98727A3}" dt="2022-06-07T19:23:46.949" v="521" actId="20577"/>
          <ac:spMkLst>
            <pc:docMk/>
            <pc:sldMk cId="978099253" sldId="2236"/>
            <ac:spMk id="2" creationId="{0B3DC13C-2901-42AE-A83D-D5C19CDF9EDA}"/>
          </ac:spMkLst>
        </pc:spChg>
      </pc:sldChg>
      <pc:sldChg chg="del">
        <pc:chgData name="Esterly, Michelle L. (CDC/DDNID/NCCDPHP/DCPC) (CTR)" userId="45dee2c2-5260-4221-bcb0-278c6a953ba1" providerId="ADAL" clId="{A6054062-1177-453C-8ED2-B810C98727A3}" dt="2022-06-02T18:12:02.284" v="141" actId="2696"/>
        <pc:sldMkLst>
          <pc:docMk/>
          <pc:sldMk cId="2575935521" sldId="2268"/>
        </pc:sldMkLst>
      </pc:sldChg>
      <pc:sldChg chg="del">
        <pc:chgData name="Esterly, Michelle L. (CDC/DDNID/NCCDPHP/DCPC) (CTR)" userId="45dee2c2-5260-4221-bcb0-278c6a953ba1" providerId="ADAL" clId="{A6054062-1177-453C-8ED2-B810C98727A3}" dt="2022-06-02T18:11:54.039" v="140" actId="2696"/>
        <pc:sldMkLst>
          <pc:docMk/>
          <pc:sldMk cId="2027157947" sldId="2269"/>
        </pc:sldMkLst>
      </pc:sldChg>
      <pc:sldChg chg="del">
        <pc:chgData name="Esterly, Michelle L. (CDC/DDNID/NCCDPHP/DCPC) (CTR)" userId="45dee2c2-5260-4221-bcb0-278c6a953ba1" providerId="ADAL" clId="{A6054062-1177-453C-8ED2-B810C98727A3}" dt="2022-06-02T18:11:44.088" v="139" actId="2696"/>
        <pc:sldMkLst>
          <pc:docMk/>
          <pc:sldMk cId="2956987770" sldId="2280"/>
        </pc:sldMkLst>
      </pc:sldChg>
      <pc:sldChg chg="del">
        <pc:chgData name="Esterly, Michelle L. (CDC/DDNID/NCCDPHP/DCPC) (CTR)" userId="45dee2c2-5260-4221-bcb0-278c6a953ba1" providerId="ADAL" clId="{A6054062-1177-453C-8ED2-B810C98727A3}" dt="2022-06-02T18:12:02.284" v="141" actId="2696"/>
        <pc:sldMkLst>
          <pc:docMk/>
          <pc:sldMk cId="3450119543" sldId="2281"/>
        </pc:sldMkLst>
      </pc:sldChg>
      <pc:sldChg chg="del">
        <pc:chgData name="Esterly, Michelle L. (CDC/DDNID/NCCDPHP/DCPC) (CTR)" userId="45dee2c2-5260-4221-bcb0-278c6a953ba1" providerId="ADAL" clId="{A6054062-1177-453C-8ED2-B810C98727A3}" dt="2022-06-02T18:12:02.284" v="141" actId="2696"/>
        <pc:sldMkLst>
          <pc:docMk/>
          <pc:sldMk cId="2853808480" sldId="2285"/>
        </pc:sldMkLst>
      </pc:sldChg>
      <pc:sldMasterChg chg="delSldLayout">
        <pc:chgData name="Esterly, Michelle L. (CDC/DDNID/NCCDPHP/DCPC) (CTR)" userId="45dee2c2-5260-4221-bcb0-278c6a953ba1" providerId="ADAL" clId="{A6054062-1177-453C-8ED2-B810C98727A3}" dt="2022-06-02T18:11:44.088" v="139" actId="2696"/>
        <pc:sldMasterMkLst>
          <pc:docMk/>
          <pc:sldMasterMk cId="1357043838" sldId="2147483693"/>
        </pc:sldMasterMkLst>
        <pc:sldLayoutChg chg="del">
          <pc:chgData name="Esterly, Michelle L. (CDC/DDNID/NCCDPHP/DCPC) (CTR)" userId="45dee2c2-5260-4221-bcb0-278c6a953ba1" providerId="ADAL" clId="{A6054062-1177-453C-8ED2-B810C98727A3}" dt="2022-06-02T18:11:44.088" v="139" actId="2696"/>
          <pc:sldLayoutMkLst>
            <pc:docMk/>
            <pc:sldMasterMk cId="1357043838" sldId="2147483693"/>
            <pc:sldLayoutMk cId="81223199" sldId="2147483841"/>
          </pc:sldLayoutMkLst>
        </pc:sldLayoutChg>
      </pc:sldMasterChg>
    </pc:docChg>
  </pc:docChgLst>
  <pc:docChgLst>
    <pc:chgData name="Esterly, Michelle L. (CDC/DDNID/NCCDPHP/DCPC) (CTR)" userId="45dee2c2-5260-4221-bcb0-278c6a953ba1" providerId="ADAL" clId="{631BD030-08F0-43E9-B2C1-D8EBE3FD18C1}"/>
    <pc:docChg chg="undo redo custSel addSld delSld modSld sldOrd modMainMaster">
      <pc:chgData name="Esterly, Michelle L. (CDC/DDNID/NCCDPHP/DCPC) (CTR)" userId="45dee2c2-5260-4221-bcb0-278c6a953ba1" providerId="ADAL" clId="{631BD030-08F0-43E9-B2C1-D8EBE3FD18C1}" dt="2023-01-19T13:40:42.721" v="9689" actId="20577"/>
      <pc:docMkLst>
        <pc:docMk/>
      </pc:docMkLst>
      <pc:sldChg chg="addSp delSp modSp mod modNotesTx">
        <pc:chgData name="Esterly, Michelle L. (CDC/DDNID/NCCDPHP/DCPC) (CTR)" userId="45dee2c2-5260-4221-bcb0-278c6a953ba1" providerId="ADAL" clId="{631BD030-08F0-43E9-B2C1-D8EBE3FD18C1}" dt="2023-01-19T13:10:47.175" v="8117" actId="20577"/>
        <pc:sldMkLst>
          <pc:docMk/>
          <pc:sldMk cId="3607270498" sldId="261"/>
        </pc:sldMkLst>
        <pc:spChg chg="mod">
          <ac:chgData name="Esterly, Michelle L. (CDC/DDNID/NCCDPHP/DCPC) (CTR)" userId="45dee2c2-5260-4221-bcb0-278c6a953ba1" providerId="ADAL" clId="{631BD030-08F0-43E9-B2C1-D8EBE3FD18C1}" dt="2023-01-13T18:29:59.175" v="4145" actId="113"/>
          <ac:spMkLst>
            <pc:docMk/>
            <pc:sldMk cId="3607270498" sldId="261"/>
            <ac:spMk id="4" creationId="{315E3981-F0D7-482C-A8E0-6A57700BECA7}"/>
          </ac:spMkLst>
        </pc:spChg>
        <pc:spChg chg="add del mod">
          <ac:chgData name="Esterly, Michelle L. (CDC/DDNID/NCCDPHP/DCPC) (CTR)" userId="45dee2c2-5260-4221-bcb0-278c6a953ba1" providerId="ADAL" clId="{631BD030-08F0-43E9-B2C1-D8EBE3FD18C1}" dt="2023-01-13T18:25:16.513" v="4122" actId="478"/>
          <ac:spMkLst>
            <pc:docMk/>
            <pc:sldMk cId="3607270498" sldId="261"/>
            <ac:spMk id="5" creationId="{80CF37F9-54DC-4ADB-B0B0-DC1BC972CF9E}"/>
          </ac:spMkLst>
        </pc:spChg>
        <pc:spChg chg="del mod">
          <ac:chgData name="Esterly, Michelle L. (CDC/DDNID/NCCDPHP/DCPC) (CTR)" userId="45dee2c2-5260-4221-bcb0-278c6a953ba1" providerId="ADAL" clId="{631BD030-08F0-43E9-B2C1-D8EBE3FD18C1}" dt="2023-01-13T18:25:11.914" v="4121" actId="478"/>
          <ac:spMkLst>
            <pc:docMk/>
            <pc:sldMk cId="3607270498" sldId="261"/>
            <ac:spMk id="8" creationId="{47DC4E62-1A34-4F98-A451-214F1808519C}"/>
          </ac:spMkLst>
        </pc:spChg>
        <pc:graphicFrameChg chg="mod modGraphic">
          <ac:chgData name="Esterly, Michelle L. (CDC/DDNID/NCCDPHP/DCPC) (CTR)" userId="45dee2c2-5260-4221-bcb0-278c6a953ba1" providerId="ADAL" clId="{631BD030-08F0-43E9-B2C1-D8EBE3FD18C1}" dt="2023-01-13T18:25:58.404" v="4129" actId="14100"/>
          <ac:graphicFrameMkLst>
            <pc:docMk/>
            <pc:sldMk cId="3607270498" sldId="261"/>
            <ac:graphicFrameMk id="10" creationId="{9803F165-AB1B-42BC-8EF7-2BB333F68729}"/>
          </ac:graphicFrameMkLst>
        </pc:graphicFrameChg>
      </pc:sldChg>
      <pc:sldChg chg="addSp delSp modSp add del mod setBg modClrScheme chgLayout modNotesTx">
        <pc:chgData name="Esterly, Michelle L. (CDC/DDNID/NCCDPHP/DCPC) (CTR)" userId="45dee2c2-5260-4221-bcb0-278c6a953ba1" providerId="ADAL" clId="{631BD030-08F0-43E9-B2C1-D8EBE3FD18C1}" dt="2023-01-19T13:34:13.621" v="9687" actId="20577"/>
        <pc:sldMkLst>
          <pc:docMk/>
          <pc:sldMk cId="383191915" sldId="270"/>
        </pc:sldMkLst>
        <pc:spChg chg="add del mod">
          <ac:chgData name="Esterly, Michelle L. (CDC/DDNID/NCCDPHP/DCPC) (CTR)" userId="45dee2c2-5260-4221-bcb0-278c6a953ba1" providerId="ADAL" clId="{631BD030-08F0-43E9-B2C1-D8EBE3FD18C1}" dt="2023-01-12T17:08:36.538" v="2536"/>
          <ac:spMkLst>
            <pc:docMk/>
            <pc:sldMk cId="383191915" sldId="270"/>
            <ac:spMk id="2" creationId="{54194F78-2D59-4C9E-A2F1-87D8A5A62364}"/>
          </ac:spMkLst>
        </pc:spChg>
        <pc:spChg chg="add del mod ord">
          <ac:chgData name="Esterly, Michelle L. (CDC/DDNID/NCCDPHP/DCPC) (CTR)" userId="45dee2c2-5260-4221-bcb0-278c6a953ba1" providerId="ADAL" clId="{631BD030-08F0-43E9-B2C1-D8EBE3FD18C1}" dt="2023-01-12T17:11:09.412" v="2560" actId="478"/>
          <ac:spMkLst>
            <pc:docMk/>
            <pc:sldMk cId="383191915" sldId="270"/>
            <ac:spMk id="2" creationId="{EFB89B1B-63D7-40F6-A547-F9BA3A360338}"/>
          </ac:spMkLst>
        </pc:spChg>
        <pc:spChg chg="add del mod">
          <ac:chgData name="Esterly, Michelle L. (CDC/DDNID/NCCDPHP/DCPC) (CTR)" userId="45dee2c2-5260-4221-bcb0-278c6a953ba1" providerId="ADAL" clId="{631BD030-08F0-43E9-B2C1-D8EBE3FD18C1}" dt="2023-01-12T17:08:36.538" v="2536"/>
          <ac:spMkLst>
            <pc:docMk/>
            <pc:sldMk cId="383191915" sldId="270"/>
            <ac:spMk id="3" creationId="{B7193054-9D69-443F-936B-BA49140CD681}"/>
          </ac:spMkLst>
        </pc:spChg>
        <pc:spChg chg="add del mod ord">
          <ac:chgData name="Esterly, Michelle L. (CDC/DDNID/NCCDPHP/DCPC) (CTR)" userId="45dee2c2-5260-4221-bcb0-278c6a953ba1" providerId="ADAL" clId="{631BD030-08F0-43E9-B2C1-D8EBE3FD18C1}" dt="2023-01-12T17:10:46.916" v="2558" actId="700"/>
          <ac:spMkLst>
            <pc:docMk/>
            <pc:sldMk cId="383191915" sldId="270"/>
            <ac:spMk id="3" creationId="{DD05D8A3-E559-4D5D-87AE-590B4AE5117D}"/>
          </ac:spMkLst>
        </pc:spChg>
        <pc:spChg chg="add del mod">
          <ac:chgData name="Esterly, Michelle L. (CDC/DDNID/NCCDPHP/DCPC) (CTR)" userId="45dee2c2-5260-4221-bcb0-278c6a953ba1" providerId="ADAL" clId="{631BD030-08F0-43E9-B2C1-D8EBE3FD18C1}" dt="2023-01-12T17:11:31.015" v="2562" actId="1076"/>
          <ac:spMkLst>
            <pc:docMk/>
            <pc:sldMk cId="383191915" sldId="270"/>
            <ac:spMk id="10" creationId="{25C0226C-762D-41DC-B9E7-99B938D0F09F}"/>
          </ac:spMkLst>
        </pc:spChg>
        <pc:picChg chg="mod ord">
          <ac:chgData name="Esterly, Michelle L. (CDC/DDNID/NCCDPHP/DCPC) (CTR)" userId="45dee2c2-5260-4221-bcb0-278c6a953ba1" providerId="ADAL" clId="{631BD030-08F0-43E9-B2C1-D8EBE3FD18C1}" dt="2023-01-12T17:10:46.916" v="2558" actId="700"/>
          <ac:picMkLst>
            <pc:docMk/>
            <pc:sldMk cId="383191915" sldId="270"/>
            <ac:picMk id="7" creationId="{2711FC23-7317-4806-9053-483D667C8D7B}"/>
          </ac:picMkLst>
        </pc:picChg>
      </pc:sldChg>
      <pc:sldChg chg="modSp mod modNotesTx">
        <pc:chgData name="Esterly, Michelle L. (CDC/DDNID/NCCDPHP/DCPC) (CTR)" userId="45dee2c2-5260-4221-bcb0-278c6a953ba1" providerId="ADAL" clId="{631BD030-08F0-43E9-B2C1-D8EBE3FD18C1}" dt="2023-01-13T20:01:14.812" v="5431" actId="20577"/>
        <pc:sldMkLst>
          <pc:docMk/>
          <pc:sldMk cId="3078002821" sldId="306"/>
        </pc:sldMkLst>
        <pc:spChg chg="mod">
          <ac:chgData name="Esterly, Michelle L. (CDC/DDNID/NCCDPHP/DCPC) (CTR)" userId="45dee2c2-5260-4221-bcb0-278c6a953ba1" providerId="ADAL" clId="{631BD030-08F0-43E9-B2C1-D8EBE3FD18C1}" dt="2023-01-13T20:01:14.812" v="5431" actId="20577"/>
          <ac:spMkLst>
            <pc:docMk/>
            <pc:sldMk cId="3078002821" sldId="306"/>
            <ac:spMk id="2" creationId="{66EF4670-88D4-824A-92D3-1710CA26FD09}"/>
          </ac:spMkLst>
        </pc:spChg>
        <pc:spChg chg="mod">
          <ac:chgData name="Esterly, Michelle L. (CDC/DDNID/NCCDPHP/DCPC) (CTR)" userId="45dee2c2-5260-4221-bcb0-278c6a953ba1" providerId="ADAL" clId="{631BD030-08F0-43E9-B2C1-D8EBE3FD18C1}" dt="2023-01-13T18:33:37.024" v="4414" actId="20577"/>
          <ac:spMkLst>
            <pc:docMk/>
            <pc:sldMk cId="3078002821" sldId="306"/>
            <ac:spMk id="6" creationId="{84D3A71C-5AC3-8F41-BC31-29FD5DDF8178}"/>
          </ac:spMkLst>
        </pc:spChg>
      </pc:sldChg>
      <pc:sldChg chg="addSp delSp delDesignElem modNotesTx">
        <pc:chgData name="Esterly, Michelle L. (CDC/DDNID/NCCDPHP/DCPC) (CTR)" userId="45dee2c2-5260-4221-bcb0-278c6a953ba1" providerId="ADAL" clId="{631BD030-08F0-43E9-B2C1-D8EBE3FD18C1}" dt="2023-01-19T13:22:54.356" v="8824" actId="5793"/>
        <pc:sldMkLst>
          <pc:docMk/>
          <pc:sldMk cId="3977795282" sldId="373"/>
        </pc:sldMkLst>
        <pc:spChg chg="add del">
          <ac:chgData name="Esterly, Michelle L. (CDC/DDNID/NCCDPHP/DCPC) (CTR)" userId="45dee2c2-5260-4221-bcb0-278c6a953ba1" providerId="ADAL" clId="{631BD030-08F0-43E9-B2C1-D8EBE3FD18C1}" dt="2023-01-12T17:08:08.922" v="2532"/>
          <ac:spMkLst>
            <pc:docMk/>
            <pc:sldMk cId="3977795282" sldId="373"/>
            <ac:spMk id="11" creationId="{2B566528-1B12-4246-9431-5C2D7D081168}"/>
          </ac:spMkLst>
        </pc:spChg>
        <pc:grpChg chg="add del">
          <ac:chgData name="Esterly, Michelle L. (CDC/DDNID/NCCDPHP/DCPC) (CTR)" userId="45dee2c2-5260-4221-bcb0-278c6a953ba1" providerId="ADAL" clId="{631BD030-08F0-43E9-B2C1-D8EBE3FD18C1}" dt="2023-01-12T17:08:08.922" v="2532"/>
          <ac:grpSpMkLst>
            <pc:docMk/>
            <pc:sldMk cId="3977795282" sldId="373"/>
            <ac:grpSpMk id="13" creationId="{828A5161-06F1-46CF-8AD7-844680A59E13}"/>
          </ac:grpSpMkLst>
        </pc:grpChg>
        <pc:grpChg chg="add del">
          <ac:chgData name="Esterly, Michelle L. (CDC/DDNID/NCCDPHP/DCPC) (CTR)" userId="45dee2c2-5260-4221-bcb0-278c6a953ba1" providerId="ADAL" clId="{631BD030-08F0-43E9-B2C1-D8EBE3FD18C1}" dt="2023-01-12T17:08:08.922" v="2532"/>
          <ac:grpSpMkLst>
            <pc:docMk/>
            <pc:sldMk cId="3977795282" sldId="373"/>
            <ac:grpSpMk id="17" creationId="{5995D10D-E9C9-47DB-AE7E-801FEF38F5C9}"/>
          </ac:grpSpMkLst>
        </pc:grpChg>
      </pc:sldChg>
      <pc:sldChg chg="addSp delSp modSp mod delDesignElem modNotesTx">
        <pc:chgData name="Esterly, Michelle L. (CDC/DDNID/NCCDPHP/DCPC) (CTR)" userId="45dee2c2-5260-4221-bcb0-278c6a953ba1" providerId="ADAL" clId="{631BD030-08F0-43E9-B2C1-D8EBE3FD18C1}" dt="2023-01-19T13:05:25.539" v="7552" actId="20577"/>
        <pc:sldMkLst>
          <pc:docMk/>
          <pc:sldMk cId="235183369" sldId="377"/>
        </pc:sldMkLst>
        <pc:spChg chg="mod">
          <ac:chgData name="Esterly, Michelle L. (CDC/DDNID/NCCDPHP/DCPC) (CTR)" userId="45dee2c2-5260-4221-bcb0-278c6a953ba1" providerId="ADAL" clId="{631BD030-08F0-43E9-B2C1-D8EBE3FD18C1}" dt="2023-01-13T18:22:33.427" v="4002" actId="20577"/>
          <ac:spMkLst>
            <pc:docMk/>
            <pc:sldMk cId="235183369" sldId="377"/>
            <ac:spMk id="2" creationId="{85153510-D032-4493-9EA7-D38FB8D83393}"/>
          </ac:spMkLst>
        </pc:spChg>
        <pc:spChg chg="add del">
          <ac:chgData name="Esterly, Michelle L. (CDC/DDNID/NCCDPHP/DCPC) (CTR)" userId="45dee2c2-5260-4221-bcb0-278c6a953ba1" providerId="ADAL" clId="{631BD030-08F0-43E9-B2C1-D8EBE3FD18C1}" dt="2023-01-12T17:08:08.922" v="2532"/>
          <ac:spMkLst>
            <pc:docMk/>
            <pc:sldMk cId="235183369" sldId="377"/>
            <ac:spMk id="10" creationId="{979E27D9-03C7-44E2-9FF8-15D0C8506AF7}"/>
          </ac:spMkLst>
        </pc:spChg>
        <pc:spChg chg="add del">
          <ac:chgData name="Esterly, Michelle L. (CDC/DDNID/NCCDPHP/DCPC) (CTR)" userId="45dee2c2-5260-4221-bcb0-278c6a953ba1" providerId="ADAL" clId="{631BD030-08F0-43E9-B2C1-D8EBE3FD18C1}" dt="2023-01-12T17:08:08.922" v="2532"/>
          <ac:spMkLst>
            <pc:docMk/>
            <pc:sldMk cId="235183369" sldId="377"/>
            <ac:spMk id="12" creationId="{EEBF1590-3B36-48EE-A89D-3B6F3CB256AB}"/>
          </ac:spMkLst>
        </pc:spChg>
        <pc:spChg chg="add del">
          <ac:chgData name="Esterly, Michelle L. (CDC/DDNID/NCCDPHP/DCPC) (CTR)" userId="45dee2c2-5260-4221-bcb0-278c6a953ba1" providerId="ADAL" clId="{631BD030-08F0-43E9-B2C1-D8EBE3FD18C1}" dt="2023-01-12T17:08:08.922" v="2532"/>
          <ac:spMkLst>
            <pc:docMk/>
            <pc:sldMk cId="235183369" sldId="377"/>
            <ac:spMk id="14" creationId="{AC8F6C8C-AB5A-4548-942D-E3FD40ACBC49}"/>
          </ac:spMkLst>
        </pc:spChg>
      </pc:sldChg>
      <pc:sldChg chg="modSp mod modNotesTx">
        <pc:chgData name="Esterly, Michelle L. (CDC/DDNID/NCCDPHP/DCPC) (CTR)" userId="45dee2c2-5260-4221-bcb0-278c6a953ba1" providerId="ADAL" clId="{631BD030-08F0-43E9-B2C1-D8EBE3FD18C1}" dt="2023-01-19T13:02:38.165" v="7282" actId="20577"/>
        <pc:sldMkLst>
          <pc:docMk/>
          <pc:sldMk cId="3337338544" sldId="378"/>
        </pc:sldMkLst>
        <pc:spChg chg="mod">
          <ac:chgData name="Esterly, Michelle L. (CDC/DDNID/NCCDPHP/DCPC) (CTR)" userId="45dee2c2-5260-4221-bcb0-278c6a953ba1" providerId="ADAL" clId="{631BD030-08F0-43E9-B2C1-D8EBE3FD18C1}" dt="2023-01-13T18:30:14.386" v="4146" actId="113"/>
          <ac:spMkLst>
            <pc:docMk/>
            <pc:sldMk cId="3337338544" sldId="378"/>
            <ac:spMk id="2" creationId="{0B3DC13C-2901-42AE-A83D-D5C19CDF9EDA}"/>
          </ac:spMkLst>
        </pc:spChg>
      </pc:sldChg>
      <pc:sldChg chg="addSp delSp delDesignElem modNotesTx">
        <pc:chgData name="Esterly, Michelle L. (CDC/DDNID/NCCDPHP/DCPC) (CTR)" userId="45dee2c2-5260-4221-bcb0-278c6a953ba1" providerId="ADAL" clId="{631BD030-08F0-43E9-B2C1-D8EBE3FD18C1}" dt="2023-01-19T13:03:29.895" v="7362" actId="20577"/>
        <pc:sldMkLst>
          <pc:docMk/>
          <pc:sldMk cId="1988317995" sldId="379"/>
        </pc:sldMkLst>
        <pc:spChg chg="add del">
          <ac:chgData name="Esterly, Michelle L. (CDC/DDNID/NCCDPHP/DCPC) (CTR)" userId="45dee2c2-5260-4221-bcb0-278c6a953ba1" providerId="ADAL" clId="{631BD030-08F0-43E9-B2C1-D8EBE3FD18C1}" dt="2023-01-12T17:08:08.922" v="2532"/>
          <ac:spMkLst>
            <pc:docMk/>
            <pc:sldMk cId="1988317995" sldId="379"/>
            <ac:spMk id="9" creationId="{09588DA8-065E-4F6F-8EFD-43104AB2E0CF}"/>
          </ac:spMkLst>
        </pc:spChg>
        <pc:spChg chg="add del">
          <ac:chgData name="Esterly, Michelle L. (CDC/DDNID/NCCDPHP/DCPC) (CTR)" userId="45dee2c2-5260-4221-bcb0-278c6a953ba1" providerId="ADAL" clId="{631BD030-08F0-43E9-B2C1-D8EBE3FD18C1}" dt="2023-01-12T17:08:08.922" v="2532"/>
          <ac:spMkLst>
            <pc:docMk/>
            <pc:sldMk cId="1988317995" sldId="379"/>
            <ac:spMk id="11" creationId="{C4285719-470E-454C-AF62-8323075F1F5B}"/>
          </ac:spMkLst>
        </pc:spChg>
        <pc:spChg chg="add del">
          <ac:chgData name="Esterly, Michelle L. (CDC/DDNID/NCCDPHP/DCPC) (CTR)" userId="45dee2c2-5260-4221-bcb0-278c6a953ba1" providerId="ADAL" clId="{631BD030-08F0-43E9-B2C1-D8EBE3FD18C1}" dt="2023-01-12T17:08:08.922" v="2532"/>
          <ac:spMkLst>
            <pc:docMk/>
            <pc:sldMk cId="1988317995" sldId="379"/>
            <ac:spMk id="13" creationId="{CD9FE4EF-C4D8-49A0-B2FF-81D8DB7D8A24}"/>
          </ac:spMkLst>
        </pc:spChg>
        <pc:spChg chg="add del">
          <ac:chgData name="Esterly, Michelle L. (CDC/DDNID/NCCDPHP/DCPC) (CTR)" userId="45dee2c2-5260-4221-bcb0-278c6a953ba1" providerId="ADAL" clId="{631BD030-08F0-43E9-B2C1-D8EBE3FD18C1}" dt="2023-01-12T17:08:08.922" v="2532"/>
          <ac:spMkLst>
            <pc:docMk/>
            <pc:sldMk cId="1988317995" sldId="379"/>
            <ac:spMk id="15" creationId="{4300840D-0A0B-4512-BACA-B439D5B9C57C}"/>
          </ac:spMkLst>
        </pc:spChg>
        <pc:spChg chg="add del">
          <ac:chgData name="Esterly, Michelle L. (CDC/DDNID/NCCDPHP/DCPC) (CTR)" userId="45dee2c2-5260-4221-bcb0-278c6a953ba1" providerId="ADAL" clId="{631BD030-08F0-43E9-B2C1-D8EBE3FD18C1}" dt="2023-01-12T17:08:08.922" v="2532"/>
          <ac:spMkLst>
            <pc:docMk/>
            <pc:sldMk cId="1988317995" sldId="379"/>
            <ac:spMk id="17" creationId="{D2B78728-A580-49A7-84F9-6EF6F583ADE0}"/>
          </ac:spMkLst>
        </pc:spChg>
        <pc:spChg chg="add del">
          <ac:chgData name="Esterly, Michelle L. (CDC/DDNID/NCCDPHP/DCPC) (CTR)" userId="45dee2c2-5260-4221-bcb0-278c6a953ba1" providerId="ADAL" clId="{631BD030-08F0-43E9-B2C1-D8EBE3FD18C1}" dt="2023-01-12T17:08:08.922" v="2532"/>
          <ac:spMkLst>
            <pc:docMk/>
            <pc:sldMk cId="1988317995" sldId="379"/>
            <ac:spMk id="19" creationId="{38FAA1A1-D861-433F-88FA-1E9D6FD31D11}"/>
          </ac:spMkLst>
        </pc:spChg>
        <pc:spChg chg="add del">
          <ac:chgData name="Esterly, Michelle L. (CDC/DDNID/NCCDPHP/DCPC) (CTR)" userId="45dee2c2-5260-4221-bcb0-278c6a953ba1" providerId="ADAL" clId="{631BD030-08F0-43E9-B2C1-D8EBE3FD18C1}" dt="2023-01-12T17:08:08.922" v="2532"/>
          <ac:spMkLst>
            <pc:docMk/>
            <pc:sldMk cId="1988317995" sldId="379"/>
            <ac:spMk id="21" creationId="{8D71EDA1-87BF-4D5D-AB79-F346FD19278A}"/>
          </ac:spMkLst>
        </pc:spChg>
      </pc:sldChg>
      <pc:sldChg chg="addSp delSp modSp mod delDesignElem modNotesTx">
        <pc:chgData name="Esterly, Michelle L. (CDC/DDNID/NCCDPHP/DCPC) (CTR)" userId="45dee2c2-5260-4221-bcb0-278c6a953ba1" providerId="ADAL" clId="{631BD030-08F0-43E9-B2C1-D8EBE3FD18C1}" dt="2023-01-19T13:01:38.885" v="7250" actId="20577"/>
        <pc:sldMkLst>
          <pc:docMk/>
          <pc:sldMk cId="1127934296" sldId="380"/>
        </pc:sldMkLst>
        <pc:spChg chg="mod">
          <ac:chgData name="Esterly, Michelle L. (CDC/DDNID/NCCDPHP/DCPC) (CTR)" userId="45dee2c2-5260-4221-bcb0-278c6a953ba1" providerId="ADAL" clId="{631BD030-08F0-43E9-B2C1-D8EBE3FD18C1}" dt="2023-01-17T19:51:50.540" v="6006" actId="20577"/>
          <ac:spMkLst>
            <pc:docMk/>
            <pc:sldMk cId="1127934296" sldId="380"/>
            <ac:spMk id="2" creationId="{0B3DC13C-2901-42AE-A83D-D5C19CDF9EDA}"/>
          </ac:spMkLst>
        </pc:spChg>
        <pc:spChg chg="mod">
          <ac:chgData name="Esterly, Michelle L. (CDC/DDNID/NCCDPHP/DCPC) (CTR)" userId="45dee2c2-5260-4221-bcb0-278c6a953ba1" providerId="ADAL" clId="{631BD030-08F0-43E9-B2C1-D8EBE3FD18C1}" dt="2023-01-17T19:51:41.994" v="6003" actId="20577"/>
          <ac:spMkLst>
            <pc:docMk/>
            <pc:sldMk cId="1127934296" sldId="380"/>
            <ac:spMk id="4" creationId="{3F2C78C6-DA06-43D5-9CB8-801389E249E5}"/>
          </ac:spMkLst>
        </pc:spChg>
        <pc:spChg chg="add del">
          <ac:chgData name="Esterly, Michelle L. (CDC/DDNID/NCCDPHP/DCPC) (CTR)" userId="45dee2c2-5260-4221-bcb0-278c6a953ba1" providerId="ADAL" clId="{631BD030-08F0-43E9-B2C1-D8EBE3FD18C1}" dt="2023-01-12T17:08:08.922" v="2532"/>
          <ac:spMkLst>
            <pc:docMk/>
            <pc:sldMk cId="1127934296" sldId="380"/>
            <ac:spMk id="9" creationId="{09588DA8-065E-4F6F-8EFD-43104AB2E0CF}"/>
          </ac:spMkLst>
        </pc:spChg>
        <pc:spChg chg="add del">
          <ac:chgData name="Esterly, Michelle L. (CDC/DDNID/NCCDPHP/DCPC) (CTR)" userId="45dee2c2-5260-4221-bcb0-278c6a953ba1" providerId="ADAL" clId="{631BD030-08F0-43E9-B2C1-D8EBE3FD18C1}" dt="2023-01-12T17:08:08.922" v="2532"/>
          <ac:spMkLst>
            <pc:docMk/>
            <pc:sldMk cId="1127934296" sldId="380"/>
            <ac:spMk id="11" creationId="{C4285719-470E-454C-AF62-8323075F1F5B}"/>
          </ac:spMkLst>
        </pc:spChg>
        <pc:spChg chg="add del">
          <ac:chgData name="Esterly, Michelle L. (CDC/DDNID/NCCDPHP/DCPC) (CTR)" userId="45dee2c2-5260-4221-bcb0-278c6a953ba1" providerId="ADAL" clId="{631BD030-08F0-43E9-B2C1-D8EBE3FD18C1}" dt="2023-01-12T17:08:08.922" v="2532"/>
          <ac:spMkLst>
            <pc:docMk/>
            <pc:sldMk cId="1127934296" sldId="380"/>
            <ac:spMk id="13" creationId="{CD9FE4EF-C4D8-49A0-B2FF-81D8DB7D8A24}"/>
          </ac:spMkLst>
        </pc:spChg>
        <pc:spChg chg="add del">
          <ac:chgData name="Esterly, Michelle L. (CDC/DDNID/NCCDPHP/DCPC) (CTR)" userId="45dee2c2-5260-4221-bcb0-278c6a953ba1" providerId="ADAL" clId="{631BD030-08F0-43E9-B2C1-D8EBE3FD18C1}" dt="2023-01-12T17:08:08.922" v="2532"/>
          <ac:spMkLst>
            <pc:docMk/>
            <pc:sldMk cId="1127934296" sldId="380"/>
            <ac:spMk id="15" creationId="{4300840D-0A0B-4512-BACA-B439D5B9C57C}"/>
          </ac:spMkLst>
        </pc:spChg>
        <pc:spChg chg="add del">
          <ac:chgData name="Esterly, Michelle L. (CDC/DDNID/NCCDPHP/DCPC) (CTR)" userId="45dee2c2-5260-4221-bcb0-278c6a953ba1" providerId="ADAL" clId="{631BD030-08F0-43E9-B2C1-D8EBE3FD18C1}" dt="2023-01-12T17:08:08.922" v="2532"/>
          <ac:spMkLst>
            <pc:docMk/>
            <pc:sldMk cId="1127934296" sldId="380"/>
            <ac:spMk id="17" creationId="{D2B78728-A580-49A7-84F9-6EF6F583ADE0}"/>
          </ac:spMkLst>
        </pc:spChg>
        <pc:spChg chg="add del">
          <ac:chgData name="Esterly, Michelle L. (CDC/DDNID/NCCDPHP/DCPC) (CTR)" userId="45dee2c2-5260-4221-bcb0-278c6a953ba1" providerId="ADAL" clId="{631BD030-08F0-43E9-B2C1-D8EBE3FD18C1}" dt="2023-01-12T17:08:08.922" v="2532"/>
          <ac:spMkLst>
            <pc:docMk/>
            <pc:sldMk cId="1127934296" sldId="380"/>
            <ac:spMk id="19" creationId="{38FAA1A1-D861-433F-88FA-1E9D6FD31D11}"/>
          </ac:spMkLst>
        </pc:spChg>
        <pc:spChg chg="add del">
          <ac:chgData name="Esterly, Michelle L. (CDC/DDNID/NCCDPHP/DCPC) (CTR)" userId="45dee2c2-5260-4221-bcb0-278c6a953ba1" providerId="ADAL" clId="{631BD030-08F0-43E9-B2C1-D8EBE3FD18C1}" dt="2023-01-12T17:08:08.922" v="2532"/>
          <ac:spMkLst>
            <pc:docMk/>
            <pc:sldMk cId="1127934296" sldId="380"/>
            <ac:spMk id="21" creationId="{8D71EDA1-87BF-4D5D-AB79-F346FD19278A}"/>
          </ac:spMkLst>
        </pc:spChg>
      </pc:sldChg>
      <pc:sldChg chg="addSp delSp modSp mod delDesignElem modNotesTx">
        <pc:chgData name="Esterly, Michelle L. (CDC/DDNID/NCCDPHP/DCPC) (CTR)" userId="45dee2c2-5260-4221-bcb0-278c6a953ba1" providerId="ADAL" clId="{631BD030-08F0-43E9-B2C1-D8EBE3FD18C1}" dt="2023-01-19T13:06:45.433" v="7710" actId="20577"/>
        <pc:sldMkLst>
          <pc:docMk/>
          <pc:sldMk cId="2900534903" sldId="385"/>
        </pc:sldMkLst>
        <pc:spChg chg="mod">
          <ac:chgData name="Esterly, Michelle L. (CDC/DDNID/NCCDPHP/DCPC) (CTR)" userId="45dee2c2-5260-4221-bcb0-278c6a953ba1" providerId="ADAL" clId="{631BD030-08F0-43E9-B2C1-D8EBE3FD18C1}" dt="2023-01-13T18:22:21.664" v="3998" actId="20577"/>
          <ac:spMkLst>
            <pc:docMk/>
            <pc:sldMk cId="2900534903" sldId="385"/>
            <ac:spMk id="2" creationId="{85153510-D032-4493-9EA7-D38FB8D83393}"/>
          </ac:spMkLst>
        </pc:spChg>
        <pc:spChg chg="add del">
          <ac:chgData name="Esterly, Michelle L. (CDC/DDNID/NCCDPHP/DCPC) (CTR)" userId="45dee2c2-5260-4221-bcb0-278c6a953ba1" providerId="ADAL" clId="{631BD030-08F0-43E9-B2C1-D8EBE3FD18C1}" dt="2023-01-12T17:08:08.922" v="2532"/>
          <ac:spMkLst>
            <pc:docMk/>
            <pc:sldMk cId="2900534903" sldId="385"/>
            <ac:spMk id="13" creationId="{979E27D9-03C7-44E2-9FF8-15D0C8506AF7}"/>
          </ac:spMkLst>
        </pc:spChg>
        <pc:spChg chg="add del">
          <ac:chgData name="Esterly, Michelle L. (CDC/DDNID/NCCDPHP/DCPC) (CTR)" userId="45dee2c2-5260-4221-bcb0-278c6a953ba1" providerId="ADAL" clId="{631BD030-08F0-43E9-B2C1-D8EBE3FD18C1}" dt="2023-01-12T17:08:08.922" v="2532"/>
          <ac:spMkLst>
            <pc:docMk/>
            <pc:sldMk cId="2900534903" sldId="385"/>
            <ac:spMk id="15" creationId="{EEBF1590-3B36-48EE-A89D-3B6F3CB256AB}"/>
          </ac:spMkLst>
        </pc:spChg>
        <pc:spChg chg="add del">
          <ac:chgData name="Esterly, Michelle L. (CDC/DDNID/NCCDPHP/DCPC) (CTR)" userId="45dee2c2-5260-4221-bcb0-278c6a953ba1" providerId="ADAL" clId="{631BD030-08F0-43E9-B2C1-D8EBE3FD18C1}" dt="2023-01-12T17:08:08.922" v="2532"/>
          <ac:spMkLst>
            <pc:docMk/>
            <pc:sldMk cId="2900534903" sldId="385"/>
            <ac:spMk id="17" creationId="{AC8F6C8C-AB5A-4548-942D-E3FD40ACBC49}"/>
          </ac:spMkLst>
        </pc:spChg>
      </pc:sldChg>
      <pc:sldChg chg="modSp mod modNotesTx">
        <pc:chgData name="Esterly, Michelle L. (CDC/DDNID/NCCDPHP/DCPC) (CTR)" userId="45dee2c2-5260-4221-bcb0-278c6a953ba1" providerId="ADAL" clId="{631BD030-08F0-43E9-B2C1-D8EBE3FD18C1}" dt="2023-01-19T13:09:12.442" v="7983" actId="20577"/>
        <pc:sldMkLst>
          <pc:docMk/>
          <pc:sldMk cId="3814365563" sldId="386"/>
        </pc:sldMkLst>
        <pc:spChg chg="mod">
          <ac:chgData name="Esterly, Michelle L. (CDC/DDNID/NCCDPHP/DCPC) (CTR)" userId="45dee2c2-5260-4221-bcb0-278c6a953ba1" providerId="ADAL" clId="{631BD030-08F0-43E9-B2C1-D8EBE3FD18C1}" dt="2023-01-13T20:14:45.427" v="5457" actId="20577"/>
          <ac:spMkLst>
            <pc:docMk/>
            <pc:sldMk cId="3814365563" sldId="386"/>
            <ac:spMk id="2" creationId="{85153510-D032-4493-9EA7-D38FB8D83393}"/>
          </ac:spMkLst>
        </pc:spChg>
        <pc:spChg chg="mod">
          <ac:chgData name="Esterly, Michelle L. (CDC/DDNID/NCCDPHP/DCPC) (CTR)" userId="45dee2c2-5260-4221-bcb0-278c6a953ba1" providerId="ADAL" clId="{631BD030-08F0-43E9-B2C1-D8EBE3FD18C1}" dt="2023-01-13T19:35:33.027" v="4513" actId="255"/>
          <ac:spMkLst>
            <pc:docMk/>
            <pc:sldMk cId="3814365563" sldId="386"/>
            <ac:spMk id="3" creationId="{3FFEBA62-90BF-4488-9B24-056A0743C7CF}"/>
          </ac:spMkLst>
        </pc:spChg>
        <pc:spChg chg="mod">
          <ac:chgData name="Esterly, Michelle L. (CDC/DDNID/NCCDPHP/DCPC) (CTR)" userId="45dee2c2-5260-4221-bcb0-278c6a953ba1" providerId="ADAL" clId="{631BD030-08F0-43E9-B2C1-D8EBE3FD18C1}" dt="2023-01-13T19:35:41.305" v="4514" actId="255"/>
          <ac:spMkLst>
            <pc:docMk/>
            <pc:sldMk cId="3814365563" sldId="386"/>
            <ac:spMk id="4" creationId="{1EAEA56C-6616-4B8A-A36E-759277FA6D99}"/>
          </ac:spMkLst>
        </pc:spChg>
        <pc:spChg chg="mod">
          <ac:chgData name="Esterly, Michelle L. (CDC/DDNID/NCCDPHP/DCPC) (CTR)" userId="45dee2c2-5260-4221-bcb0-278c6a953ba1" providerId="ADAL" clId="{631BD030-08F0-43E9-B2C1-D8EBE3FD18C1}" dt="2023-01-13T19:35:08.271" v="4511" actId="1076"/>
          <ac:spMkLst>
            <pc:docMk/>
            <pc:sldMk cId="3814365563" sldId="386"/>
            <ac:spMk id="6" creationId="{9121E122-B880-4369-B957-FF24E9B63831}"/>
          </ac:spMkLst>
        </pc:spChg>
      </pc:sldChg>
      <pc:sldChg chg="addSp delSp modSp mod delDesignElem modNotesTx">
        <pc:chgData name="Esterly, Michelle L. (CDC/DDNID/NCCDPHP/DCPC) (CTR)" userId="45dee2c2-5260-4221-bcb0-278c6a953ba1" providerId="ADAL" clId="{631BD030-08F0-43E9-B2C1-D8EBE3FD18C1}" dt="2023-01-19T13:25:38.825" v="9081" actId="20577"/>
        <pc:sldMkLst>
          <pc:docMk/>
          <pc:sldMk cId="2331558935" sldId="388"/>
        </pc:sldMkLst>
        <pc:spChg chg="mod">
          <ac:chgData name="Esterly, Michelle L. (CDC/DDNID/NCCDPHP/DCPC) (CTR)" userId="45dee2c2-5260-4221-bcb0-278c6a953ba1" providerId="ADAL" clId="{631BD030-08F0-43E9-B2C1-D8EBE3FD18C1}" dt="2023-01-13T20:17:40.607" v="5486" actId="20577"/>
          <ac:spMkLst>
            <pc:docMk/>
            <pc:sldMk cId="2331558935" sldId="388"/>
            <ac:spMk id="3" creationId="{062F7289-D97C-4746-B722-80D4E6D15F3D}"/>
          </ac:spMkLst>
        </pc:spChg>
        <pc:spChg chg="mod">
          <ac:chgData name="Esterly, Michelle L. (CDC/DDNID/NCCDPHP/DCPC) (CTR)" userId="45dee2c2-5260-4221-bcb0-278c6a953ba1" providerId="ADAL" clId="{631BD030-08F0-43E9-B2C1-D8EBE3FD18C1}" dt="2023-01-13T20:21:02.613" v="5615" actId="20577"/>
          <ac:spMkLst>
            <pc:docMk/>
            <pc:sldMk cId="2331558935" sldId="388"/>
            <ac:spMk id="8" creationId="{47DC4E62-1A34-4F98-A451-214F1808519C}"/>
          </ac:spMkLst>
        </pc:spChg>
        <pc:spChg chg="add del">
          <ac:chgData name="Esterly, Michelle L. (CDC/DDNID/NCCDPHP/DCPC) (CTR)" userId="45dee2c2-5260-4221-bcb0-278c6a953ba1" providerId="ADAL" clId="{631BD030-08F0-43E9-B2C1-D8EBE3FD18C1}" dt="2023-01-12T17:08:08.922" v="2532"/>
          <ac:spMkLst>
            <pc:docMk/>
            <pc:sldMk cId="2331558935" sldId="388"/>
            <ac:spMk id="13" creationId="{2B566528-1B12-4246-9431-5C2D7D081168}"/>
          </ac:spMkLst>
        </pc:spChg>
        <pc:grpChg chg="add del">
          <ac:chgData name="Esterly, Michelle L. (CDC/DDNID/NCCDPHP/DCPC) (CTR)" userId="45dee2c2-5260-4221-bcb0-278c6a953ba1" providerId="ADAL" clId="{631BD030-08F0-43E9-B2C1-D8EBE3FD18C1}" dt="2023-01-12T17:08:08.922" v="2532"/>
          <ac:grpSpMkLst>
            <pc:docMk/>
            <pc:sldMk cId="2331558935" sldId="388"/>
            <ac:grpSpMk id="15" creationId="{828A5161-06F1-46CF-8AD7-844680A59E13}"/>
          </ac:grpSpMkLst>
        </pc:grpChg>
        <pc:grpChg chg="add del">
          <ac:chgData name="Esterly, Michelle L. (CDC/DDNID/NCCDPHP/DCPC) (CTR)" userId="45dee2c2-5260-4221-bcb0-278c6a953ba1" providerId="ADAL" clId="{631BD030-08F0-43E9-B2C1-D8EBE3FD18C1}" dt="2023-01-12T17:08:08.922" v="2532"/>
          <ac:grpSpMkLst>
            <pc:docMk/>
            <pc:sldMk cId="2331558935" sldId="388"/>
            <ac:grpSpMk id="19" creationId="{5995D10D-E9C9-47DB-AE7E-801FEF38F5C9}"/>
          </ac:grpSpMkLst>
        </pc:grpChg>
      </pc:sldChg>
      <pc:sldChg chg="addSp delSp modSp mod delDesignElem modNotesTx">
        <pc:chgData name="Esterly, Michelle L. (CDC/DDNID/NCCDPHP/DCPC) (CTR)" userId="45dee2c2-5260-4221-bcb0-278c6a953ba1" providerId="ADAL" clId="{631BD030-08F0-43E9-B2C1-D8EBE3FD18C1}" dt="2023-01-19T13:24:39.863" v="9056" actId="20577"/>
        <pc:sldMkLst>
          <pc:docMk/>
          <pc:sldMk cId="2468653732" sldId="389"/>
        </pc:sldMkLst>
        <pc:spChg chg="add del">
          <ac:chgData name="Esterly, Michelle L. (CDC/DDNID/NCCDPHP/DCPC) (CTR)" userId="45dee2c2-5260-4221-bcb0-278c6a953ba1" providerId="ADAL" clId="{631BD030-08F0-43E9-B2C1-D8EBE3FD18C1}" dt="2023-01-12T17:08:08.922" v="2532"/>
          <ac:spMkLst>
            <pc:docMk/>
            <pc:sldMk cId="2468653732" sldId="389"/>
            <ac:spMk id="7" creationId="{2B566528-1B12-4246-9431-5C2D7D081168}"/>
          </ac:spMkLst>
        </pc:spChg>
        <pc:grpChg chg="add del">
          <ac:chgData name="Esterly, Michelle L. (CDC/DDNID/NCCDPHP/DCPC) (CTR)" userId="45dee2c2-5260-4221-bcb0-278c6a953ba1" providerId="ADAL" clId="{631BD030-08F0-43E9-B2C1-D8EBE3FD18C1}" dt="2023-01-12T17:08:08.922" v="2532"/>
          <ac:grpSpMkLst>
            <pc:docMk/>
            <pc:sldMk cId="2468653732" sldId="389"/>
            <ac:grpSpMk id="8" creationId="{828A5161-06F1-46CF-8AD7-844680A59E13}"/>
          </ac:grpSpMkLst>
        </pc:grpChg>
        <pc:grpChg chg="add del">
          <ac:chgData name="Esterly, Michelle L. (CDC/DDNID/NCCDPHP/DCPC) (CTR)" userId="45dee2c2-5260-4221-bcb0-278c6a953ba1" providerId="ADAL" clId="{631BD030-08F0-43E9-B2C1-D8EBE3FD18C1}" dt="2023-01-12T17:08:08.922" v="2532"/>
          <ac:grpSpMkLst>
            <pc:docMk/>
            <pc:sldMk cId="2468653732" sldId="389"/>
            <ac:grpSpMk id="15" creationId="{5995D10D-E9C9-47DB-AE7E-801FEF38F5C9}"/>
          </ac:grpSpMkLst>
        </pc:grpChg>
        <pc:graphicFrameChg chg="mod modGraphic">
          <ac:chgData name="Esterly, Michelle L. (CDC/DDNID/NCCDPHP/DCPC) (CTR)" userId="45dee2c2-5260-4221-bcb0-278c6a953ba1" providerId="ADAL" clId="{631BD030-08F0-43E9-B2C1-D8EBE3FD18C1}" dt="2023-01-13T19:32:39.631" v="4507" actId="14100"/>
          <ac:graphicFrameMkLst>
            <pc:docMk/>
            <pc:sldMk cId="2468653732" sldId="389"/>
            <ac:graphicFrameMk id="5" creationId="{F522AF6F-D975-4D8F-9BAF-2C70E7C63475}"/>
          </ac:graphicFrameMkLst>
        </pc:graphicFrameChg>
      </pc:sldChg>
      <pc:sldChg chg="modSp mod modNotesTx">
        <pc:chgData name="Esterly, Michelle L. (CDC/DDNID/NCCDPHP/DCPC) (CTR)" userId="45dee2c2-5260-4221-bcb0-278c6a953ba1" providerId="ADAL" clId="{631BD030-08F0-43E9-B2C1-D8EBE3FD18C1}" dt="2023-01-19T13:20:51.268" v="8734" actId="6549"/>
        <pc:sldMkLst>
          <pc:docMk/>
          <pc:sldMk cId="1170304083" sldId="390"/>
        </pc:sldMkLst>
        <pc:spChg chg="mod">
          <ac:chgData name="Esterly, Michelle L. (CDC/DDNID/NCCDPHP/DCPC) (CTR)" userId="45dee2c2-5260-4221-bcb0-278c6a953ba1" providerId="ADAL" clId="{631BD030-08F0-43E9-B2C1-D8EBE3FD18C1}" dt="2023-01-19T13:20:51.268" v="8734" actId="6549"/>
          <ac:spMkLst>
            <pc:docMk/>
            <pc:sldMk cId="1170304083" sldId="390"/>
            <ac:spMk id="4" creationId="{315E3981-F0D7-482C-A8E0-6A57700BECA7}"/>
          </ac:spMkLst>
        </pc:spChg>
        <pc:spChg chg="mod">
          <ac:chgData name="Esterly, Michelle L. (CDC/DDNID/NCCDPHP/DCPC) (CTR)" userId="45dee2c2-5260-4221-bcb0-278c6a953ba1" providerId="ADAL" clId="{631BD030-08F0-43E9-B2C1-D8EBE3FD18C1}" dt="2023-01-12T17:08:08.922" v="2532"/>
          <ac:spMkLst>
            <pc:docMk/>
            <pc:sldMk cId="1170304083" sldId="390"/>
            <ac:spMk id="8" creationId="{47DC4E62-1A34-4F98-A451-214F1808519C}"/>
          </ac:spMkLst>
        </pc:spChg>
        <pc:graphicFrameChg chg="mod modGraphic">
          <ac:chgData name="Esterly, Michelle L. (CDC/DDNID/NCCDPHP/DCPC) (CTR)" userId="45dee2c2-5260-4221-bcb0-278c6a953ba1" providerId="ADAL" clId="{631BD030-08F0-43E9-B2C1-D8EBE3FD18C1}" dt="2023-01-13T18:28:06.069" v="4139" actId="1076"/>
          <ac:graphicFrameMkLst>
            <pc:docMk/>
            <pc:sldMk cId="1170304083" sldId="390"/>
            <ac:graphicFrameMk id="10" creationId="{9803F165-AB1B-42BC-8EF7-2BB333F68729}"/>
          </ac:graphicFrameMkLst>
        </pc:graphicFrameChg>
      </pc:sldChg>
      <pc:sldChg chg="modSp mod modNotesTx">
        <pc:chgData name="Esterly, Michelle L. (CDC/DDNID/NCCDPHP/DCPC) (CTR)" userId="45dee2c2-5260-4221-bcb0-278c6a953ba1" providerId="ADAL" clId="{631BD030-08F0-43E9-B2C1-D8EBE3FD18C1}" dt="2023-01-19T13:16:04.246" v="8405" actId="20577"/>
        <pc:sldMkLst>
          <pc:docMk/>
          <pc:sldMk cId="651162418" sldId="402"/>
        </pc:sldMkLst>
        <pc:spChg chg="mod">
          <ac:chgData name="Esterly, Michelle L. (CDC/DDNID/NCCDPHP/DCPC) (CTR)" userId="45dee2c2-5260-4221-bcb0-278c6a953ba1" providerId="ADAL" clId="{631BD030-08F0-43E9-B2C1-D8EBE3FD18C1}" dt="2023-01-13T18:27:37.349" v="4135" actId="1076"/>
          <ac:spMkLst>
            <pc:docMk/>
            <pc:sldMk cId="651162418" sldId="402"/>
            <ac:spMk id="5" creationId="{201323FB-427E-4A8D-B473-AB0657D8D23B}"/>
          </ac:spMkLst>
        </pc:spChg>
        <pc:spChg chg="mod">
          <ac:chgData name="Esterly, Michelle L. (CDC/DDNID/NCCDPHP/DCPC) (CTR)" userId="45dee2c2-5260-4221-bcb0-278c6a953ba1" providerId="ADAL" clId="{631BD030-08F0-43E9-B2C1-D8EBE3FD18C1}" dt="2023-01-13T18:27:40.682" v="4136" actId="1076"/>
          <ac:spMkLst>
            <pc:docMk/>
            <pc:sldMk cId="651162418" sldId="402"/>
            <ac:spMk id="13" creationId="{123C5F21-6C7B-4097-B087-2D67B6E2F050}"/>
          </ac:spMkLst>
        </pc:spChg>
        <pc:graphicFrameChg chg="mod modGraphic">
          <ac:chgData name="Esterly, Michelle L. (CDC/DDNID/NCCDPHP/DCPC) (CTR)" userId="45dee2c2-5260-4221-bcb0-278c6a953ba1" providerId="ADAL" clId="{631BD030-08F0-43E9-B2C1-D8EBE3FD18C1}" dt="2023-01-13T18:27:44.709" v="4137" actId="1076"/>
          <ac:graphicFrameMkLst>
            <pc:docMk/>
            <pc:sldMk cId="651162418" sldId="402"/>
            <ac:graphicFrameMk id="14" creationId="{A18C3695-7E6D-4EF3-834E-5DE9F9FCE3E8}"/>
          </ac:graphicFrameMkLst>
        </pc:graphicFrameChg>
      </pc:sldChg>
      <pc:sldChg chg="modSp mod modNotesTx">
        <pc:chgData name="Esterly, Michelle L. (CDC/DDNID/NCCDPHP/DCPC) (CTR)" userId="45dee2c2-5260-4221-bcb0-278c6a953ba1" providerId="ADAL" clId="{631BD030-08F0-43E9-B2C1-D8EBE3FD18C1}" dt="2023-01-19T12:58:12.768" v="6937" actId="20577"/>
        <pc:sldMkLst>
          <pc:docMk/>
          <pc:sldMk cId="3986386147" sldId="406"/>
        </pc:sldMkLst>
        <pc:spChg chg="mod">
          <ac:chgData name="Esterly, Michelle L. (CDC/DDNID/NCCDPHP/DCPC) (CTR)" userId="45dee2c2-5260-4221-bcb0-278c6a953ba1" providerId="ADAL" clId="{631BD030-08F0-43E9-B2C1-D8EBE3FD18C1}" dt="2023-01-12T17:08:08.922" v="2532"/>
          <ac:spMkLst>
            <pc:docMk/>
            <pc:sldMk cId="3986386147" sldId="406"/>
            <ac:spMk id="5" creationId="{201323FB-427E-4A8D-B473-AB0657D8D23B}"/>
          </ac:spMkLst>
        </pc:spChg>
        <pc:spChg chg="mod">
          <ac:chgData name="Esterly, Michelle L. (CDC/DDNID/NCCDPHP/DCPC) (CTR)" userId="45dee2c2-5260-4221-bcb0-278c6a953ba1" providerId="ADAL" clId="{631BD030-08F0-43E9-B2C1-D8EBE3FD18C1}" dt="2023-01-13T18:20:26.390" v="3984" actId="20577"/>
          <ac:spMkLst>
            <pc:docMk/>
            <pc:sldMk cId="3986386147" sldId="406"/>
            <ac:spMk id="12" creationId="{B89772FE-94BE-4D62-9D5F-4447B121E0F0}"/>
          </ac:spMkLst>
        </pc:spChg>
        <pc:graphicFrameChg chg="modGraphic">
          <ac:chgData name="Esterly, Michelle L. (CDC/DDNID/NCCDPHP/DCPC) (CTR)" userId="45dee2c2-5260-4221-bcb0-278c6a953ba1" providerId="ADAL" clId="{631BD030-08F0-43E9-B2C1-D8EBE3FD18C1}" dt="2023-01-17T19:52:06.594" v="6011" actId="20577"/>
          <ac:graphicFrameMkLst>
            <pc:docMk/>
            <pc:sldMk cId="3986386147" sldId="406"/>
            <ac:graphicFrameMk id="7" creationId="{60F3ACE5-E995-4774-8337-C66BEEC2046F}"/>
          </ac:graphicFrameMkLst>
        </pc:graphicFrameChg>
      </pc:sldChg>
      <pc:sldChg chg="modSp mod modNotesTx">
        <pc:chgData name="Esterly, Michelle L. (CDC/DDNID/NCCDPHP/DCPC) (CTR)" userId="45dee2c2-5260-4221-bcb0-278c6a953ba1" providerId="ADAL" clId="{631BD030-08F0-43E9-B2C1-D8EBE3FD18C1}" dt="2023-01-19T13:20:42.178" v="8733" actId="6549"/>
        <pc:sldMkLst>
          <pc:docMk/>
          <pc:sldMk cId="1304351616" sldId="417"/>
        </pc:sldMkLst>
        <pc:spChg chg="mod">
          <ac:chgData name="Esterly, Michelle L. (CDC/DDNID/NCCDPHP/DCPC) (CTR)" userId="45dee2c2-5260-4221-bcb0-278c6a953ba1" providerId="ADAL" clId="{631BD030-08F0-43E9-B2C1-D8EBE3FD18C1}" dt="2023-01-19T13:20:42.178" v="8733" actId="6549"/>
          <ac:spMkLst>
            <pc:docMk/>
            <pc:sldMk cId="1304351616" sldId="417"/>
            <ac:spMk id="4" creationId="{315E3981-F0D7-482C-A8E0-6A57700BECA7}"/>
          </ac:spMkLst>
        </pc:spChg>
        <pc:graphicFrameChg chg="mod modGraphic">
          <ac:chgData name="Esterly, Michelle L. (CDC/DDNID/NCCDPHP/DCPC) (CTR)" userId="45dee2c2-5260-4221-bcb0-278c6a953ba1" providerId="ADAL" clId="{631BD030-08F0-43E9-B2C1-D8EBE3FD18C1}" dt="2023-01-13T18:28:49.230" v="4142" actId="1076"/>
          <ac:graphicFrameMkLst>
            <pc:docMk/>
            <pc:sldMk cId="1304351616" sldId="417"/>
            <ac:graphicFrameMk id="7" creationId="{E055D2DB-C575-46CB-85FA-0DE0D5394F25}"/>
          </ac:graphicFrameMkLst>
        </pc:graphicFrameChg>
      </pc:sldChg>
      <pc:sldChg chg="modSp mod modNotesTx">
        <pc:chgData name="Esterly, Michelle L. (CDC/DDNID/NCCDPHP/DCPC) (CTR)" userId="45dee2c2-5260-4221-bcb0-278c6a953ba1" providerId="ADAL" clId="{631BD030-08F0-43E9-B2C1-D8EBE3FD18C1}" dt="2023-01-19T13:26:12.190" v="9093" actId="20577"/>
        <pc:sldMkLst>
          <pc:docMk/>
          <pc:sldMk cId="2470975632" sldId="418"/>
        </pc:sldMkLst>
        <pc:spChg chg="mod">
          <ac:chgData name="Esterly, Michelle L. (CDC/DDNID/NCCDPHP/DCPC) (CTR)" userId="45dee2c2-5260-4221-bcb0-278c6a953ba1" providerId="ADAL" clId="{631BD030-08F0-43E9-B2C1-D8EBE3FD18C1}" dt="2023-01-13T18:31:07.286" v="4149" actId="113"/>
          <ac:spMkLst>
            <pc:docMk/>
            <pc:sldMk cId="2470975632" sldId="418"/>
            <ac:spMk id="2" creationId="{9097DCCC-CFEE-4596-AEE7-88F7EB78DF6E}"/>
          </ac:spMkLst>
        </pc:spChg>
        <pc:spChg chg="mod">
          <ac:chgData name="Esterly, Michelle L. (CDC/DDNID/NCCDPHP/DCPC) (CTR)" userId="45dee2c2-5260-4221-bcb0-278c6a953ba1" providerId="ADAL" clId="{631BD030-08F0-43E9-B2C1-D8EBE3FD18C1}" dt="2023-01-13T19:30:29.025" v="4499" actId="1076"/>
          <ac:spMkLst>
            <pc:docMk/>
            <pc:sldMk cId="2470975632" sldId="418"/>
            <ac:spMk id="4" creationId="{60E53D87-A6C8-4941-A3D9-1D992209E3CC}"/>
          </ac:spMkLst>
        </pc:spChg>
        <pc:spChg chg="mod">
          <ac:chgData name="Esterly, Michelle L. (CDC/DDNID/NCCDPHP/DCPC) (CTR)" userId="45dee2c2-5260-4221-bcb0-278c6a953ba1" providerId="ADAL" clId="{631BD030-08F0-43E9-B2C1-D8EBE3FD18C1}" dt="2023-01-13T19:30:32.761" v="4500" actId="1076"/>
          <ac:spMkLst>
            <pc:docMk/>
            <pc:sldMk cId="2470975632" sldId="418"/>
            <ac:spMk id="5" creationId="{4FF5A2D0-7F8F-4F24-BBA8-C180800E3000}"/>
          </ac:spMkLst>
        </pc:spChg>
      </pc:sldChg>
      <pc:sldChg chg="modSp mod modNotesTx">
        <pc:chgData name="Esterly, Michelle L. (CDC/DDNID/NCCDPHP/DCPC) (CTR)" userId="45dee2c2-5260-4221-bcb0-278c6a953ba1" providerId="ADAL" clId="{631BD030-08F0-43E9-B2C1-D8EBE3FD18C1}" dt="2023-01-19T13:11:52.897" v="8204" actId="20577"/>
        <pc:sldMkLst>
          <pc:docMk/>
          <pc:sldMk cId="1640614730" sldId="421"/>
        </pc:sldMkLst>
        <pc:spChg chg="mod">
          <ac:chgData name="Esterly, Michelle L. (CDC/DDNID/NCCDPHP/DCPC) (CTR)" userId="45dee2c2-5260-4221-bcb0-278c6a953ba1" providerId="ADAL" clId="{631BD030-08F0-43E9-B2C1-D8EBE3FD18C1}" dt="2023-01-12T17:08:08.922" v="2532"/>
          <ac:spMkLst>
            <pc:docMk/>
            <pc:sldMk cId="1640614730" sldId="421"/>
            <ac:spMk id="5" creationId="{201323FB-427E-4A8D-B473-AB0657D8D23B}"/>
          </ac:spMkLst>
        </pc:spChg>
        <pc:graphicFrameChg chg="modGraphic">
          <ac:chgData name="Esterly, Michelle L. (CDC/DDNID/NCCDPHP/DCPC) (CTR)" userId="45dee2c2-5260-4221-bcb0-278c6a953ba1" providerId="ADAL" clId="{631BD030-08F0-43E9-B2C1-D8EBE3FD18C1}" dt="2023-01-13T18:26:38.263" v="4131" actId="255"/>
          <ac:graphicFrameMkLst>
            <pc:docMk/>
            <pc:sldMk cId="1640614730" sldId="421"/>
            <ac:graphicFrameMk id="11" creationId="{3A6A1404-D267-4E67-8491-C01C017080B9}"/>
          </ac:graphicFrameMkLst>
        </pc:graphicFrameChg>
      </pc:sldChg>
      <pc:sldChg chg="addSp delSp modSp delDesignElem">
        <pc:chgData name="Esterly, Michelle L. (CDC/DDNID/NCCDPHP/DCPC) (CTR)" userId="45dee2c2-5260-4221-bcb0-278c6a953ba1" providerId="ADAL" clId="{631BD030-08F0-43E9-B2C1-D8EBE3FD18C1}" dt="2023-01-12T17:08:08.922" v="2532"/>
        <pc:sldMkLst>
          <pc:docMk/>
          <pc:sldMk cId="3053684348" sldId="424"/>
        </pc:sldMkLst>
        <pc:spChg chg="mod">
          <ac:chgData name="Esterly, Michelle L. (CDC/DDNID/NCCDPHP/DCPC) (CTR)" userId="45dee2c2-5260-4221-bcb0-278c6a953ba1" providerId="ADAL" clId="{631BD030-08F0-43E9-B2C1-D8EBE3FD18C1}" dt="2023-01-12T17:08:08.922" v="2532"/>
          <ac:spMkLst>
            <pc:docMk/>
            <pc:sldMk cId="3053684348" sldId="424"/>
            <ac:spMk id="3" creationId="{C7177E27-9C0A-41E1-85F3-EFC33FBD1438}"/>
          </ac:spMkLst>
        </pc:spChg>
        <pc:spChg chg="add del">
          <ac:chgData name="Esterly, Michelle L. (CDC/DDNID/NCCDPHP/DCPC) (CTR)" userId="45dee2c2-5260-4221-bcb0-278c6a953ba1" providerId="ADAL" clId="{631BD030-08F0-43E9-B2C1-D8EBE3FD18C1}" dt="2023-01-12T17:08:08.922" v="2532"/>
          <ac:spMkLst>
            <pc:docMk/>
            <pc:sldMk cId="3053684348" sldId="424"/>
            <ac:spMk id="10" creationId="{6F5A5072-7B47-4D32-B52A-4EBBF590B8A5}"/>
          </ac:spMkLst>
        </pc:spChg>
        <pc:spChg chg="add del">
          <ac:chgData name="Esterly, Michelle L. (CDC/DDNID/NCCDPHP/DCPC) (CTR)" userId="45dee2c2-5260-4221-bcb0-278c6a953ba1" providerId="ADAL" clId="{631BD030-08F0-43E9-B2C1-D8EBE3FD18C1}" dt="2023-01-12T17:08:08.922" v="2532"/>
          <ac:spMkLst>
            <pc:docMk/>
            <pc:sldMk cId="3053684348" sldId="424"/>
            <ac:spMk id="12" creationId="{9715DAF0-AE1B-46C9-8A6B-DB2AA05AB91D}"/>
          </ac:spMkLst>
        </pc:spChg>
        <pc:spChg chg="add del">
          <ac:chgData name="Esterly, Michelle L. (CDC/DDNID/NCCDPHP/DCPC) (CTR)" userId="45dee2c2-5260-4221-bcb0-278c6a953ba1" providerId="ADAL" clId="{631BD030-08F0-43E9-B2C1-D8EBE3FD18C1}" dt="2023-01-12T17:08:08.922" v="2532"/>
          <ac:spMkLst>
            <pc:docMk/>
            <pc:sldMk cId="3053684348" sldId="424"/>
            <ac:spMk id="14" creationId="{6016219D-510E-4184-9090-6D5578A87BD1}"/>
          </ac:spMkLst>
        </pc:spChg>
        <pc:spChg chg="add del">
          <ac:chgData name="Esterly, Michelle L. (CDC/DDNID/NCCDPHP/DCPC) (CTR)" userId="45dee2c2-5260-4221-bcb0-278c6a953ba1" providerId="ADAL" clId="{631BD030-08F0-43E9-B2C1-D8EBE3FD18C1}" dt="2023-01-12T17:08:08.922" v="2532"/>
          <ac:spMkLst>
            <pc:docMk/>
            <pc:sldMk cId="3053684348" sldId="424"/>
            <ac:spMk id="16" creationId="{AFF4A713-7B75-4B21-90D7-5AB19547C728}"/>
          </ac:spMkLst>
        </pc:spChg>
        <pc:spChg chg="add del">
          <ac:chgData name="Esterly, Michelle L. (CDC/DDNID/NCCDPHP/DCPC) (CTR)" userId="45dee2c2-5260-4221-bcb0-278c6a953ba1" providerId="ADAL" clId="{631BD030-08F0-43E9-B2C1-D8EBE3FD18C1}" dt="2023-01-12T17:08:08.922" v="2532"/>
          <ac:spMkLst>
            <pc:docMk/>
            <pc:sldMk cId="3053684348" sldId="424"/>
            <ac:spMk id="18" creationId="{DC631C0B-6DA6-4E57-8231-CE32B3434A7E}"/>
          </ac:spMkLst>
        </pc:spChg>
        <pc:spChg chg="add del">
          <ac:chgData name="Esterly, Michelle L. (CDC/DDNID/NCCDPHP/DCPC) (CTR)" userId="45dee2c2-5260-4221-bcb0-278c6a953ba1" providerId="ADAL" clId="{631BD030-08F0-43E9-B2C1-D8EBE3FD18C1}" dt="2023-01-12T17:08:08.922" v="2532"/>
          <ac:spMkLst>
            <pc:docMk/>
            <pc:sldMk cId="3053684348" sldId="424"/>
            <ac:spMk id="20" creationId="{C29501E6-A978-4A61-9689-9085AF97A53A}"/>
          </ac:spMkLst>
        </pc:spChg>
      </pc:sldChg>
      <pc:sldChg chg="addSp delSp delDesignElem">
        <pc:chgData name="Esterly, Michelle L. (CDC/DDNID/NCCDPHP/DCPC) (CTR)" userId="45dee2c2-5260-4221-bcb0-278c6a953ba1" providerId="ADAL" clId="{631BD030-08F0-43E9-B2C1-D8EBE3FD18C1}" dt="2023-01-12T17:08:08.922" v="2532"/>
        <pc:sldMkLst>
          <pc:docMk/>
          <pc:sldMk cId="3653292528" sldId="425"/>
        </pc:sldMkLst>
        <pc:spChg chg="add del">
          <ac:chgData name="Esterly, Michelle L. (CDC/DDNID/NCCDPHP/DCPC) (CTR)" userId="45dee2c2-5260-4221-bcb0-278c6a953ba1" providerId="ADAL" clId="{631BD030-08F0-43E9-B2C1-D8EBE3FD18C1}" dt="2023-01-12T17:08:08.922" v="2532"/>
          <ac:spMkLst>
            <pc:docMk/>
            <pc:sldMk cId="3653292528" sldId="425"/>
            <ac:spMk id="10" creationId="{0E30439A-8A5B-46EC-8283-9B6B031D40D0}"/>
          </ac:spMkLst>
        </pc:spChg>
        <pc:spChg chg="add del">
          <ac:chgData name="Esterly, Michelle L. (CDC/DDNID/NCCDPHP/DCPC) (CTR)" userId="45dee2c2-5260-4221-bcb0-278c6a953ba1" providerId="ADAL" clId="{631BD030-08F0-43E9-B2C1-D8EBE3FD18C1}" dt="2023-01-12T17:08:08.922" v="2532"/>
          <ac:spMkLst>
            <pc:docMk/>
            <pc:sldMk cId="3653292528" sldId="425"/>
            <ac:spMk id="12" creationId="{5CEAD642-85CF-4750-8432-7C80C901F001}"/>
          </ac:spMkLst>
        </pc:spChg>
        <pc:spChg chg="add del">
          <ac:chgData name="Esterly, Michelle L. (CDC/DDNID/NCCDPHP/DCPC) (CTR)" userId="45dee2c2-5260-4221-bcb0-278c6a953ba1" providerId="ADAL" clId="{631BD030-08F0-43E9-B2C1-D8EBE3FD18C1}" dt="2023-01-12T17:08:08.922" v="2532"/>
          <ac:spMkLst>
            <pc:docMk/>
            <pc:sldMk cId="3653292528" sldId="425"/>
            <ac:spMk id="14" creationId="{FA33EEAE-15D5-4119-8C1E-89D943F911EF}"/>
          </ac:spMkLst>
        </pc:spChg>
        <pc:spChg chg="add del">
          <ac:chgData name="Esterly, Michelle L. (CDC/DDNID/NCCDPHP/DCPC) (CTR)" userId="45dee2c2-5260-4221-bcb0-278c6a953ba1" providerId="ADAL" clId="{631BD030-08F0-43E9-B2C1-D8EBE3FD18C1}" dt="2023-01-12T17:08:08.922" v="2532"/>
          <ac:spMkLst>
            <pc:docMk/>
            <pc:sldMk cId="3653292528" sldId="425"/>
            <ac:spMk id="16" creationId="{730D8B3B-9B80-4025-B934-26DC7D7CD231}"/>
          </ac:spMkLst>
        </pc:spChg>
        <pc:spChg chg="add del">
          <ac:chgData name="Esterly, Michelle L. (CDC/DDNID/NCCDPHP/DCPC) (CTR)" userId="45dee2c2-5260-4221-bcb0-278c6a953ba1" providerId="ADAL" clId="{631BD030-08F0-43E9-B2C1-D8EBE3FD18C1}" dt="2023-01-12T17:08:08.922" v="2532"/>
          <ac:spMkLst>
            <pc:docMk/>
            <pc:sldMk cId="3653292528" sldId="425"/>
            <ac:spMk id="18" creationId="{B5A1B09C-1565-46F8-B70F-621C5EB48A09}"/>
          </ac:spMkLst>
        </pc:spChg>
        <pc:spChg chg="add del">
          <ac:chgData name="Esterly, Michelle L. (CDC/DDNID/NCCDPHP/DCPC) (CTR)" userId="45dee2c2-5260-4221-bcb0-278c6a953ba1" providerId="ADAL" clId="{631BD030-08F0-43E9-B2C1-D8EBE3FD18C1}" dt="2023-01-12T17:08:08.922" v="2532"/>
          <ac:spMkLst>
            <pc:docMk/>
            <pc:sldMk cId="3653292528" sldId="425"/>
            <ac:spMk id="20" creationId="{8C516CC8-80AC-446C-A56E-9F54B7210402}"/>
          </ac:spMkLst>
        </pc:spChg>
        <pc:spChg chg="add del">
          <ac:chgData name="Esterly, Michelle L. (CDC/DDNID/NCCDPHP/DCPC) (CTR)" userId="45dee2c2-5260-4221-bcb0-278c6a953ba1" providerId="ADAL" clId="{631BD030-08F0-43E9-B2C1-D8EBE3FD18C1}" dt="2023-01-12T17:08:08.922" v="2532"/>
          <ac:spMkLst>
            <pc:docMk/>
            <pc:sldMk cId="3653292528" sldId="425"/>
            <ac:spMk id="22" creationId="{53947E58-F088-49F1-A3D1-DEA690192E84}"/>
          </ac:spMkLst>
        </pc:spChg>
      </pc:sldChg>
      <pc:sldChg chg="addSp delSp modSp mod delDesignElem">
        <pc:chgData name="Esterly, Michelle L. (CDC/DDNID/NCCDPHP/DCPC) (CTR)" userId="45dee2c2-5260-4221-bcb0-278c6a953ba1" providerId="ADAL" clId="{631BD030-08F0-43E9-B2C1-D8EBE3FD18C1}" dt="2023-01-18T17:53:57.581" v="6047" actId="478"/>
        <pc:sldMkLst>
          <pc:docMk/>
          <pc:sldMk cId="1120114092" sldId="426"/>
        </pc:sldMkLst>
        <pc:spChg chg="add del">
          <ac:chgData name="Esterly, Michelle L. (CDC/DDNID/NCCDPHP/DCPC) (CTR)" userId="45dee2c2-5260-4221-bcb0-278c6a953ba1" providerId="ADAL" clId="{631BD030-08F0-43E9-B2C1-D8EBE3FD18C1}" dt="2023-01-12T17:08:08.922" v="2532"/>
          <ac:spMkLst>
            <pc:docMk/>
            <pc:sldMk cId="1120114092" sldId="426"/>
            <ac:spMk id="9" creationId="{6F5A5072-7B47-4D32-B52A-4EBBF590B8A5}"/>
          </ac:spMkLst>
        </pc:spChg>
        <pc:spChg chg="add del">
          <ac:chgData name="Esterly, Michelle L. (CDC/DDNID/NCCDPHP/DCPC) (CTR)" userId="45dee2c2-5260-4221-bcb0-278c6a953ba1" providerId="ADAL" clId="{631BD030-08F0-43E9-B2C1-D8EBE3FD18C1}" dt="2023-01-12T17:08:08.922" v="2532"/>
          <ac:spMkLst>
            <pc:docMk/>
            <pc:sldMk cId="1120114092" sldId="426"/>
            <ac:spMk id="11" creationId="{9715DAF0-AE1B-46C9-8A6B-DB2AA05AB91D}"/>
          </ac:spMkLst>
        </pc:spChg>
        <pc:spChg chg="add del">
          <ac:chgData name="Esterly, Michelle L. (CDC/DDNID/NCCDPHP/DCPC) (CTR)" userId="45dee2c2-5260-4221-bcb0-278c6a953ba1" providerId="ADAL" clId="{631BD030-08F0-43E9-B2C1-D8EBE3FD18C1}" dt="2023-01-12T17:08:08.922" v="2532"/>
          <ac:spMkLst>
            <pc:docMk/>
            <pc:sldMk cId="1120114092" sldId="426"/>
            <ac:spMk id="13" creationId="{6016219D-510E-4184-9090-6D5578A87BD1}"/>
          </ac:spMkLst>
        </pc:spChg>
        <pc:spChg chg="add del">
          <ac:chgData name="Esterly, Michelle L. (CDC/DDNID/NCCDPHP/DCPC) (CTR)" userId="45dee2c2-5260-4221-bcb0-278c6a953ba1" providerId="ADAL" clId="{631BD030-08F0-43E9-B2C1-D8EBE3FD18C1}" dt="2023-01-12T17:08:08.922" v="2532"/>
          <ac:spMkLst>
            <pc:docMk/>
            <pc:sldMk cId="1120114092" sldId="426"/>
            <ac:spMk id="15" creationId="{AFF4A713-7B75-4B21-90D7-5AB19547C728}"/>
          </ac:spMkLst>
        </pc:spChg>
        <pc:spChg chg="add del">
          <ac:chgData name="Esterly, Michelle L. (CDC/DDNID/NCCDPHP/DCPC) (CTR)" userId="45dee2c2-5260-4221-bcb0-278c6a953ba1" providerId="ADAL" clId="{631BD030-08F0-43E9-B2C1-D8EBE3FD18C1}" dt="2023-01-12T17:08:08.922" v="2532"/>
          <ac:spMkLst>
            <pc:docMk/>
            <pc:sldMk cId="1120114092" sldId="426"/>
            <ac:spMk id="17" creationId="{DC631C0B-6DA6-4E57-8231-CE32B3434A7E}"/>
          </ac:spMkLst>
        </pc:spChg>
        <pc:spChg chg="add del">
          <ac:chgData name="Esterly, Michelle L. (CDC/DDNID/NCCDPHP/DCPC) (CTR)" userId="45dee2c2-5260-4221-bcb0-278c6a953ba1" providerId="ADAL" clId="{631BD030-08F0-43E9-B2C1-D8EBE3FD18C1}" dt="2023-01-12T17:08:08.922" v="2532"/>
          <ac:spMkLst>
            <pc:docMk/>
            <pc:sldMk cId="1120114092" sldId="426"/>
            <ac:spMk id="19" creationId="{C29501E6-A978-4A61-9689-9085AF97A53A}"/>
          </ac:spMkLst>
        </pc:spChg>
        <pc:picChg chg="add del mod">
          <ac:chgData name="Esterly, Michelle L. (CDC/DDNID/NCCDPHP/DCPC) (CTR)" userId="45dee2c2-5260-4221-bcb0-278c6a953ba1" providerId="ADAL" clId="{631BD030-08F0-43E9-B2C1-D8EBE3FD18C1}" dt="2023-01-18T17:51:58.819" v="6045" actId="478"/>
          <ac:picMkLst>
            <pc:docMk/>
            <pc:sldMk cId="1120114092" sldId="426"/>
            <ac:picMk id="5" creationId="{F78CE609-54F7-48A7-8F68-7965B78BFACA}"/>
          </ac:picMkLst>
        </pc:picChg>
        <pc:picChg chg="add del mod">
          <ac:chgData name="Esterly, Michelle L. (CDC/DDNID/NCCDPHP/DCPC) (CTR)" userId="45dee2c2-5260-4221-bcb0-278c6a953ba1" providerId="ADAL" clId="{631BD030-08F0-43E9-B2C1-D8EBE3FD18C1}" dt="2023-01-18T17:53:57.581" v="6047" actId="478"/>
          <ac:picMkLst>
            <pc:docMk/>
            <pc:sldMk cId="1120114092" sldId="426"/>
            <ac:picMk id="7" creationId="{FCC60F5D-009C-4A4B-9A6A-72A1D06A2BE8}"/>
          </ac:picMkLst>
        </pc:picChg>
      </pc:sldChg>
      <pc:sldChg chg="modNotesTx">
        <pc:chgData name="Esterly, Michelle L. (CDC/DDNID/NCCDPHP/DCPC) (CTR)" userId="45dee2c2-5260-4221-bcb0-278c6a953ba1" providerId="ADAL" clId="{631BD030-08F0-43E9-B2C1-D8EBE3FD18C1}" dt="2023-01-12T17:20:27.742" v="3266" actId="20577"/>
        <pc:sldMkLst>
          <pc:docMk/>
          <pc:sldMk cId="3301374283" sldId="2234"/>
        </pc:sldMkLst>
      </pc:sldChg>
      <pc:sldChg chg="addSp delSp modSp mod delDesignElem">
        <pc:chgData name="Esterly, Michelle L. (CDC/DDNID/NCCDPHP/DCPC) (CTR)" userId="45dee2c2-5260-4221-bcb0-278c6a953ba1" providerId="ADAL" clId="{631BD030-08F0-43E9-B2C1-D8EBE3FD18C1}" dt="2023-01-18T17:49:50.280" v="6040" actId="1076"/>
        <pc:sldMkLst>
          <pc:docMk/>
          <pc:sldMk cId="2908446652" sldId="2235"/>
        </pc:sldMkLst>
        <pc:spChg chg="mod">
          <ac:chgData name="Esterly, Michelle L. (CDC/DDNID/NCCDPHP/DCPC) (CTR)" userId="45dee2c2-5260-4221-bcb0-278c6a953ba1" providerId="ADAL" clId="{631BD030-08F0-43E9-B2C1-D8EBE3FD18C1}" dt="2023-01-18T17:49:44.906" v="6039" actId="14100"/>
          <ac:spMkLst>
            <pc:docMk/>
            <pc:sldMk cId="2908446652" sldId="2235"/>
            <ac:spMk id="4" creationId="{36D1A125-E7EB-4815-BE46-3A4C22A06D86}"/>
          </ac:spMkLst>
        </pc:spChg>
        <pc:spChg chg="add del">
          <ac:chgData name="Esterly, Michelle L. (CDC/DDNID/NCCDPHP/DCPC) (CTR)" userId="45dee2c2-5260-4221-bcb0-278c6a953ba1" providerId="ADAL" clId="{631BD030-08F0-43E9-B2C1-D8EBE3FD18C1}" dt="2023-01-12T17:08:08.922" v="2532"/>
          <ac:spMkLst>
            <pc:docMk/>
            <pc:sldMk cId="2908446652" sldId="2235"/>
            <ac:spMk id="9" creationId="{6F5A5072-7B47-4D32-B52A-4EBBF590B8A5}"/>
          </ac:spMkLst>
        </pc:spChg>
        <pc:spChg chg="add del">
          <ac:chgData name="Esterly, Michelle L. (CDC/DDNID/NCCDPHP/DCPC) (CTR)" userId="45dee2c2-5260-4221-bcb0-278c6a953ba1" providerId="ADAL" clId="{631BD030-08F0-43E9-B2C1-D8EBE3FD18C1}" dt="2023-01-12T17:08:08.922" v="2532"/>
          <ac:spMkLst>
            <pc:docMk/>
            <pc:sldMk cId="2908446652" sldId="2235"/>
            <ac:spMk id="11" creationId="{9715DAF0-AE1B-46C9-8A6B-DB2AA05AB91D}"/>
          </ac:spMkLst>
        </pc:spChg>
        <pc:spChg chg="add del">
          <ac:chgData name="Esterly, Michelle L. (CDC/DDNID/NCCDPHP/DCPC) (CTR)" userId="45dee2c2-5260-4221-bcb0-278c6a953ba1" providerId="ADAL" clId="{631BD030-08F0-43E9-B2C1-D8EBE3FD18C1}" dt="2023-01-12T17:08:08.922" v="2532"/>
          <ac:spMkLst>
            <pc:docMk/>
            <pc:sldMk cId="2908446652" sldId="2235"/>
            <ac:spMk id="13" creationId="{6016219D-510E-4184-9090-6D5578A87BD1}"/>
          </ac:spMkLst>
        </pc:spChg>
        <pc:spChg chg="add del">
          <ac:chgData name="Esterly, Michelle L. (CDC/DDNID/NCCDPHP/DCPC) (CTR)" userId="45dee2c2-5260-4221-bcb0-278c6a953ba1" providerId="ADAL" clId="{631BD030-08F0-43E9-B2C1-D8EBE3FD18C1}" dt="2023-01-12T17:08:08.922" v="2532"/>
          <ac:spMkLst>
            <pc:docMk/>
            <pc:sldMk cId="2908446652" sldId="2235"/>
            <ac:spMk id="15" creationId="{AFF4A713-7B75-4B21-90D7-5AB19547C728}"/>
          </ac:spMkLst>
        </pc:spChg>
        <pc:spChg chg="add del">
          <ac:chgData name="Esterly, Michelle L. (CDC/DDNID/NCCDPHP/DCPC) (CTR)" userId="45dee2c2-5260-4221-bcb0-278c6a953ba1" providerId="ADAL" clId="{631BD030-08F0-43E9-B2C1-D8EBE3FD18C1}" dt="2023-01-12T17:08:08.922" v="2532"/>
          <ac:spMkLst>
            <pc:docMk/>
            <pc:sldMk cId="2908446652" sldId="2235"/>
            <ac:spMk id="17" creationId="{DC631C0B-6DA6-4E57-8231-CE32B3434A7E}"/>
          </ac:spMkLst>
        </pc:spChg>
        <pc:spChg chg="add del">
          <ac:chgData name="Esterly, Michelle L. (CDC/DDNID/NCCDPHP/DCPC) (CTR)" userId="45dee2c2-5260-4221-bcb0-278c6a953ba1" providerId="ADAL" clId="{631BD030-08F0-43E9-B2C1-D8EBE3FD18C1}" dt="2023-01-12T17:08:08.922" v="2532"/>
          <ac:spMkLst>
            <pc:docMk/>
            <pc:sldMk cId="2908446652" sldId="2235"/>
            <ac:spMk id="19" creationId="{C29501E6-A978-4A61-9689-9085AF97A53A}"/>
          </ac:spMkLst>
        </pc:spChg>
        <pc:picChg chg="add mod">
          <ac:chgData name="Esterly, Michelle L. (CDC/DDNID/NCCDPHP/DCPC) (CTR)" userId="45dee2c2-5260-4221-bcb0-278c6a953ba1" providerId="ADAL" clId="{631BD030-08F0-43E9-B2C1-D8EBE3FD18C1}" dt="2023-01-18T17:49:50.280" v="6040" actId="1076"/>
          <ac:picMkLst>
            <pc:docMk/>
            <pc:sldMk cId="2908446652" sldId="2235"/>
            <ac:picMk id="1026" creationId="{F4C22BB5-DB86-46BE-AAA1-CB3647ABB6AD}"/>
          </ac:picMkLst>
        </pc:picChg>
      </pc:sldChg>
      <pc:sldChg chg="addSp delSp modSp del mod delDesignElem modNotesTx">
        <pc:chgData name="Esterly, Michelle L. (CDC/DDNID/NCCDPHP/DCPC) (CTR)" userId="45dee2c2-5260-4221-bcb0-278c6a953ba1" providerId="ADAL" clId="{631BD030-08F0-43E9-B2C1-D8EBE3FD18C1}" dt="2023-01-12T20:50:20.505" v="3613" actId="47"/>
        <pc:sldMkLst>
          <pc:docMk/>
          <pc:sldMk cId="978099253" sldId="2236"/>
        </pc:sldMkLst>
        <pc:spChg chg="mod">
          <ac:chgData name="Esterly, Michelle L. (CDC/DDNID/NCCDPHP/DCPC) (CTR)" userId="45dee2c2-5260-4221-bcb0-278c6a953ba1" providerId="ADAL" clId="{631BD030-08F0-43E9-B2C1-D8EBE3FD18C1}" dt="2023-01-12T20:46:42.046" v="3537" actId="20577"/>
          <ac:spMkLst>
            <pc:docMk/>
            <pc:sldMk cId="978099253" sldId="2236"/>
            <ac:spMk id="2" creationId="{0B3DC13C-2901-42AE-A83D-D5C19CDF9EDA}"/>
          </ac:spMkLst>
        </pc:spChg>
        <pc:spChg chg="del">
          <ac:chgData name="Esterly, Michelle L. (CDC/DDNID/NCCDPHP/DCPC) (CTR)" userId="45dee2c2-5260-4221-bcb0-278c6a953ba1" providerId="ADAL" clId="{631BD030-08F0-43E9-B2C1-D8EBE3FD18C1}" dt="2023-01-12T20:45:17.027" v="3526" actId="478"/>
          <ac:spMkLst>
            <pc:docMk/>
            <pc:sldMk cId="978099253" sldId="2236"/>
            <ac:spMk id="4" creationId="{3F2C78C6-DA06-43D5-9CB8-801389E249E5}"/>
          </ac:spMkLst>
        </pc:spChg>
        <pc:spChg chg="add del mod">
          <ac:chgData name="Esterly, Michelle L. (CDC/DDNID/NCCDPHP/DCPC) (CTR)" userId="45dee2c2-5260-4221-bcb0-278c6a953ba1" providerId="ADAL" clId="{631BD030-08F0-43E9-B2C1-D8EBE3FD18C1}" dt="2023-01-12T20:45:26.953" v="3527"/>
          <ac:spMkLst>
            <pc:docMk/>
            <pc:sldMk cId="978099253" sldId="2236"/>
            <ac:spMk id="5" creationId="{31CF42F4-EE55-4CDC-B1EE-622E01E78889}"/>
          </ac:spMkLst>
        </pc:spChg>
        <pc:spChg chg="add mod">
          <ac:chgData name="Esterly, Michelle L. (CDC/DDNID/NCCDPHP/DCPC) (CTR)" userId="45dee2c2-5260-4221-bcb0-278c6a953ba1" providerId="ADAL" clId="{631BD030-08F0-43E9-B2C1-D8EBE3FD18C1}" dt="2023-01-12T20:48:44.175" v="3570" actId="21"/>
          <ac:spMkLst>
            <pc:docMk/>
            <pc:sldMk cId="978099253" sldId="2236"/>
            <ac:spMk id="8" creationId="{8183697A-5250-4B2F-B45C-E3B38454E9B8}"/>
          </ac:spMkLst>
        </pc:spChg>
        <pc:spChg chg="add del">
          <ac:chgData name="Esterly, Michelle L. (CDC/DDNID/NCCDPHP/DCPC) (CTR)" userId="45dee2c2-5260-4221-bcb0-278c6a953ba1" providerId="ADAL" clId="{631BD030-08F0-43E9-B2C1-D8EBE3FD18C1}" dt="2023-01-12T17:08:08.922" v="2532"/>
          <ac:spMkLst>
            <pc:docMk/>
            <pc:sldMk cId="978099253" sldId="2236"/>
            <ac:spMk id="9" creationId="{09588DA8-065E-4F6F-8EFD-43104AB2E0CF}"/>
          </ac:spMkLst>
        </pc:spChg>
        <pc:spChg chg="add del">
          <ac:chgData name="Esterly, Michelle L. (CDC/DDNID/NCCDPHP/DCPC) (CTR)" userId="45dee2c2-5260-4221-bcb0-278c6a953ba1" providerId="ADAL" clId="{631BD030-08F0-43E9-B2C1-D8EBE3FD18C1}" dt="2023-01-12T17:08:08.922" v="2532"/>
          <ac:spMkLst>
            <pc:docMk/>
            <pc:sldMk cId="978099253" sldId="2236"/>
            <ac:spMk id="11" creationId="{C4285719-470E-454C-AF62-8323075F1F5B}"/>
          </ac:spMkLst>
        </pc:spChg>
        <pc:spChg chg="add del">
          <ac:chgData name="Esterly, Michelle L. (CDC/DDNID/NCCDPHP/DCPC) (CTR)" userId="45dee2c2-5260-4221-bcb0-278c6a953ba1" providerId="ADAL" clId="{631BD030-08F0-43E9-B2C1-D8EBE3FD18C1}" dt="2023-01-12T17:08:08.922" v="2532"/>
          <ac:spMkLst>
            <pc:docMk/>
            <pc:sldMk cId="978099253" sldId="2236"/>
            <ac:spMk id="13" creationId="{CD9FE4EF-C4D8-49A0-B2FF-81D8DB7D8A24}"/>
          </ac:spMkLst>
        </pc:spChg>
        <pc:spChg chg="add del">
          <ac:chgData name="Esterly, Michelle L. (CDC/DDNID/NCCDPHP/DCPC) (CTR)" userId="45dee2c2-5260-4221-bcb0-278c6a953ba1" providerId="ADAL" clId="{631BD030-08F0-43E9-B2C1-D8EBE3FD18C1}" dt="2023-01-12T17:08:08.922" v="2532"/>
          <ac:spMkLst>
            <pc:docMk/>
            <pc:sldMk cId="978099253" sldId="2236"/>
            <ac:spMk id="15" creationId="{4300840D-0A0B-4512-BACA-B439D5B9C57C}"/>
          </ac:spMkLst>
        </pc:spChg>
        <pc:spChg chg="add del">
          <ac:chgData name="Esterly, Michelle L. (CDC/DDNID/NCCDPHP/DCPC) (CTR)" userId="45dee2c2-5260-4221-bcb0-278c6a953ba1" providerId="ADAL" clId="{631BD030-08F0-43E9-B2C1-D8EBE3FD18C1}" dt="2023-01-12T17:08:08.922" v="2532"/>
          <ac:spMkLst>
            <pc:docMk/>
            <pc:sldMk cId="978099253" sldId="2236"/>
            <ac:spMk id="17" creationId="{D2B78728-A580-49A7-84F9-6EF6F583ADE0}"/>
          </ac:spMkLst>
        </pc:spChg>
        <pc:spChg chg="add del">
          <ac:chgData name="Esterly, Michelle L. (CDC/DDNID/NCCDPHP/DCPC) (CTR)" userId="45dee2c2-5260-4221-bcb0-278c6a953ba1" providerId="ADAL" clId="{631BD030-08F0-43E9-B2C1-D8EBE3FD18C1}" dt="2023-01-12T17:08:08.922" v="2532"/>
          <ac:spMkLst>
            <pc:docMk/>
            <pc:sldMk cId="978099253" sldId="2236"/>
            <ac:spMk id="19" creationId="{38FAA1A1-D861-433F-88FA-1E9D6FD31D11}"/>
          </ac:spMkLst>
        </pc:spChg>
        <pc:spChg chg="add del">
          <ac:chgData name="Esterly, Michelle L. (CDC/DDNID/NCCDPHP/DCPC) (CTR)" userId="45dee2c2-5260-4221-bcb0-278c6a953ba1" providerId="ADAL" clId="{631BD030-08F0-43E9-B2C1-D8EBE3FD18C1}" dt="2023-01-12T17:08:08.922" v="2532"/>
          <ac:spMkLst>
            <pc:docMk/>
            <pc:sldMk cId="978099253" sldId="2236"/>
            <ac:spMk id="21" creationId="{8D71EDA1-87BF-4D5D-AB79-F346FD19278A}"/>
          </ac:spMkLst>
        </pc:spChg>
        <pc:graphicFrameChg chg="add del mod modGraphic">
          <ac:chgData name="Esterly, Michelle L. (CDC/DDNID/NCCDPHP/DCPC) (CTR)" userId="45dee2c2-5260-4221-bcb0-278c6a953ba1" providerId="ADAL" clId="{631BD030-08F0-43E9-B2C1-D8EBE3FD18C1}" dt="2023-01-12T20:48:44.175" v="3570" actId="21"/>
          <ac:graphicFrameMkLst>
            <pc:docMk/>
            <pc:sldMk cId="978099253" sldId="2236"/>
            <ac:graphicFrameMk id="6" creationId="{1007DFEC-1C91-4482-B287-3C9FF0017D93}"/>
          </ac:graphicFrameMkLst>
        </pc:graphicFrameChg>
      </pc:sldChg>
      <pc:sldChg chg="addSp delSp modSp add mod ord delDesignElem modNotesTx">
        <pc:chgData name="Esterly, Michelle L. (CDC/DDNID/NCCDPHP/DCPC) (CTR)" userId="45dee2c2-5260-4221-bcb0-278c6a953ba1" providerId="ADAL" clId="{631BD030-08F0-43E9-B2C1-D8EBE3FD18C1}" dt="2023-01-18T20:53:03.966" v="6376" actId="6549"/>
        <pc:sldMkLst>
          <pc:docMk/>
          <pc:sldMk cId="3711960593" sldId="2237"/>
        </pc:sldMkLst>
        <pc:spChg chg="mod">
          <ac:chgData name="Esterly, Michelle L. (CDC/DDNID/NCCDPHP/DCPC) (CTR)" userId="45dee2c2-5260-4221-bcb0-278c6a953ba1" providerId="ADAL" clId="{631BD030-08F0-43E9-B2C1-D8EBE3FD18C1}" dt="2023-01-18T17:47:26.590" v="6033" actId="14100"/>
          <ac:spMkLst>
            <pc:docMk/>
            <pc:sldMk cId="3711960593" sldId="2237"/>
            <ac:spMk id="4" creationId="{36D1A125-E7EB-4815-BE46-3A4C22A06D86}"/>
          </ac:spMkLst>
        </pc:spChg>
        <pc:spChg chg="add del">
          <ac:chgData name="Esterly, Michelle L. (CDC/DDNID/NCCDPHP/DCPC) (CTR)" userId="45dee2c2-5260-4221-bcb0-278c6a953ba1" providerId="ADAL" clId="{631BD030-08F0-43E9-B2C1-D8EBE3FD18C1}" dt="2023-01-12T17:08:08.922" v="2532"/>
          <ac:spMkLst>
            <pc:docMk/>
            <pc:sldMk cId="3711960593" sldId="2237"/>
            <ac:spMk id="9" creationId="{6F5A5072-7B47-4D32-B52A-4EBBF590B8A5}"/>
          </ac:spMkLst>
        </pc:spChg>
        <pc:spChg chg="add del">
          <ac:chgData name="Esterly, Michelle L. (CDC/DDNID/NCCDPHP/DCPC) (CTR)" userId="45dee2c2-5260-4221-bcb0-278c6a953ba1" providerId="ADAL" clId="{631BD030-08F0-43E9-B2C1-D8EBE3FD18C1}" dt="2023-01-12T17:08:08.922" v="2532"/>
          <ac:spMkLst>
            <pc:docMk/>
            <pc:sldMk cId="3711960593" sldId="2237"/>
            <ac:spMk id="11" creationId="{9715DAF0-AE1B-46C9-8A6B-DB2AA05AB91D}"/>
          </ac:spMkLst>
        </pc:spChg>
        <pc:spChg chg="add del">
          <ac:chgData name="Esterly, Michelle L. (CDC/DDNID/NCCDPHP/DCPC) (CTR)" userId="45dee2c2-5260-4221-bcb0-278c6a953ba1" providerId="ADAL" clId="{631BD030-08F0-43E9-B2C1-D8EBE3FD18C1}" dt="2023-01-12T17:08:08.922" v="2532"/>
          <ac:spMkLst>
            <pc:docMk/>
            <pc:sldMk cId="3711960593" sldId="2237"/>
            <ac:spMk id="13" creationId="{6016219D-510E-4184-9090-6D5578A87BD1}"/>
          </ac:spMkLst>
        </pc:spChg>
        <pc:spChg chg="add del">
          <ac:chgData name="Esterly, Michelle L. (CDC/DDNID/NCCDPHP/DCPC) (CTR)" userId="45dee2c2-5260-4221-bcb0-278c6a953ba1" providerId="ADAL" clId="{631BD030-08F0-43E9-B2C1-D8EBE3FD18C1}" dt="2023-01-12T17:08:08.922" v="2532"/>
          <ac:spMkLst>
            <pc:docMk/>
            <pc:sldMk cId="3711960593" sldId="2237"/>
            <ac:spMk id="15" creationId="{AFF4A713-7B75-4B21-90D7-5AB19547C728}"/>
          </ac:spMkLst>
        </pc:spChg>
        <pc:spChg chg="add del">
          <ac:chgData name="Esterly, Michelle L. (CDC/DDNID/NCCDPHP/DCPC) (CTR)" userId="45dee2c2-5260-4221-bcb0-278c6a953ba1" providerId="ADAL" clId="{631BD030-08F0-43E9-B2C1-D8EBE3FD18C1}" dt="2023-01-12T17:08:08.922" v="2532"/>
          <ac:spMkLst>
            <pc:docMk/>
            <pc:sldMk cId="3711960593" sldId="2237"/>
            <ac:spMk id="17" creationId="{DC631C0B-6DA6-4E57-8231-CE32B3434A7E}"/>
          </ac:spMkLst>
        </pc:spChg>
        <pc:spChg chg="add del">
          <ac:chgData name="Esterly, Michelle L. (CDC/DDNID/NCCDPHP/DCPC) (CTR)" userId="45dee2c2-5260-4221-bcb0-278c6a953ba1" providerId="ADAL" clId="{631BD030-08F0-43E9-B2C1-D8EBE3FD18C1}" dt="2023-01-12T17:08:08.922" v="2532"/>
          <ac:spMkLst>
            <pc:docMk/>
            <pc:sldMk cId="3711960593" sldId="2237"/>
            <ac:spMk id="19" creationId="{C29501E6-A978-4A61-9689-9085AF97A53A}"/>
          </ac:spMkLst>
        </pc:spChg>
        <pc:picChg chg="add mod">
          <ac:chgData name="Esterly, Michelle L. (CDC/DDNID/NCCDPHP/DCPC) (CTR)" userId="45dee2c2-5260-4221-bcb0-278c6a953ba1" providerId="ADAL" clId="{631BD030-08F0-43E9-B2C1-D8EBE3FD18C1}" dt="2023-01-18T17:50:05.827" v="6041" actId="1076"/>
          <ac:picMkLst>
            <pc:docMk/>
            <pc:sldMk cId="3711960593" sldId="2237"/>
            <ac:picMk id="10" creationId="{AD0C49A5-93C3-4730-A78F-6C84D9E24F5D}"/>
          </ac:picMkLst>
        </pc:picChg>
      </pc:sldChg>
      <pc:sldChg chg="add del">
        <pc:chgData name="Esterly, Michelle L. (CDC/DDNID/NCCDPHP/DCPC) (CTR)" userId="45dee2c2-5260-4221-bcb0-278c6a953ba1" providerId="ADAL" clId="{631BD030-08F0-43E9-B2C1-D8EBE3FD18C1}" dt="2023-01-12T17:11:34.777" v="2563" actId="47"/>
        <pc:sldMkLst>
          <pc:docMk/>
          <pc:sldMk cId="1324636695" sldId="2238"/>
        </pc:sldMkLst>
      </pc:sldChg>
      <pc:sldChg chg="addSp delSp modSp add del mod ord modNotesTx">
        <pc:chgData name="Esterly, Michelle L. (CDC/DDNID/NCCDPHP/DCPC) (CTR)" userId="45dee2c2-5260-4221-bcb0-278c6a953ba1" providerId="ADAL" clId="{631BD030-08F0-43E9-B2C1-D8EBE3FD18C1}" dt="2023-01-19T13:26:42.036" v="9095" actId="6549"/>
        <pc:sldMkLst>
          <pc:docMk/>
          <pc:sldMk cId="1982614373" sldId="2238"/>
        </pc:sldMkLst>
        <pc:spChg chg="mod">
          <ac:chgData name="Esterly, Michelle L. (CDC/DDNID/NCCDPHP/DCPC) (CTR)" userId="45dee2c2-5260-4221-bcb0-278c6a953ba1" providerId="ADAL" clId="{631BD030-08F0-43E9-B2C1-D8EBE3FD18C1}" dt="2023-01-12T20:49:30.816" v="3607" actId="20577"/>
          <ac:spMkLst>
            <pc:docMk/>
            <pc:sldMk cId="1982614373" sldId="2238"/>
            <ac:spMk id="5" creationId="{201323FB-427E-4A8D-B473-AB0657D8D23B}"/>
          </ac:spMkLst>
        </pc:spChg>
        <pc:spChg chg="del">
          <ac:chgData name="Esterly, Michelle L. (CDC/DDNID/NCCDPHP/DCPC) (CTR)" userId="45dee2c2-5260-4221-bcb0-278c6a953ba1" providerId="ADAL" clId="{631BD030-08F0-43E9-B2C1-D8EBE3FD18C1}" dt="2023-01-12T20:49:11.231" v="3576" actId="478"/>
          <ac:spMkLst>
            <pc:docMk/>
            <pc:sldMk cId="1982614373" sldId="2238"/>
            <ac:spMk id="13" creationId="{123C5F21-6C7B-4097-B087-2D67B6E2F050}"/>
          </ac:spMkLst>
        </pc:spChg>
        <pc:graphicFrameChg chg="add mod modGraphic">
          <ac:chgData name="Esterly, Michelle L. (CDC/DDNID/NCCDPHP/DCPC) (CTR)" userId="45dee2c2-5260-4221-bcb0-278c6a953ba1" providerId="ADAL" clId="{631BD030-08F0-43E9-B2C1-D8EBE3FD18C1}" dt="2023-01-13T18:53:49.775" v="4416" actId="14734"/>
          <ac:graphicFrameMkLst>
            <pc:docMk/>
            <pc:sldMk cId="1982614373" sldId="2238"/>
            <ac:graphicFrameMk id="6" creationId="{8A891EEE-1BF7-4330-BD17-4934EE985A13}"/>
          </ac:graphicFrameMkLst>
        </pc:graphicFrameChg>
        <pc:graphicFrameChg chg="del">
          <ac:chgData name="Esterly, Michelle L. (CDC/DDNID/NCCDPHP/DCPC) (CTR)" userId="45dee2c2-5260-4221-bcb0-278c6a953ba1" providerId="ADAL" clId="{631BD030-08F0-43E9-B2C1-D8EBE3FD18C1}" dt="2023-01-12T20:48:59.718" v="3573" actId="478"/>
          <ac:graphicFrameMkLst>
            <pc:docMk/>
            <pc:sldMk cId="1982614373" sldId="2238"/>
            <ac:graphicFrameMk id="14" creationId="{A18C3695-7E6D-4EF3-834E-5DE9F9FCE3E8}"/>
          </ac:graphicFrameMkLst>
        </pc:graphicFrameChg>
      </pc:sldChg>
      <pc:sldChg chg="new del setBg">
        <pc:chgData name="Esterly, Michelle L. (CDC/DDNID/NCCDPHP/DCPC) (CTR)" userId="45dee2c2-5260-4221-bcb0-278c6a953ba1" providerId="ADAL" clId="{631BD030-08F0-43E9-B2C1-D8EBE3FD18C1}" dt="2023-01-12T17:09:20.677" v="2543" actId="680"/>
        <pc:sldMkLst>
          <pc:docMk/>
          <pc:sldMk cId="2381648565" sldId="2238"/>
        </pc:sldMkLst>
      </pc:sldChg>
      <pc:sldChg chg="add del setBg">
        <pc:chgData name="Esterly, Michelle L. (CDC/DDNID/NCCDPHP/DCPC) (CTR)" userId="45dee2c2-5260-4221-bcb0-278c6a953ba1" providerId="ADAL" clId="{631BD030-08F0-43E9-B2C1-D8EBE3FD18C1}" dt="2023-01-12T17:08:13.296" v="2534"/>
        <pc:sldMkLst>
          <pc:docMk/>
          <pc:sldMk cId="417485130" sldId="2239"/>
        </pc:sldMkLst>
      </pc:sldChg>
      <pc:sldChg chg="addSp delSp add del setBg delDesignElem">
        <pc:chgData name="Esterly, Michelle L. (CDC/DDNID/NCCDPHP/DCPC) (CTR)" userId="45dee2c2-5260-4221-bcb0-278c6a953ba1" providerId="ADAL" clId="{631BD030-08F0-43E9-B2C1-D8EBE3FD18C1}" dt="2023-01-12T17:09:15.386" v="2539"/>
        <pc:sldMkLst>
          <pc:docMk/>
          <pc:sldMk cId="2352492885" sldId="2239"/>
        </pc:sldMkLst>
        <pc:spChg chg="add del">
          <ac:chgData name="Esterly, Michelle L. (CDC/DDNID/NCCDPHP/DCPC) (CTR)" userId="45dee2c2-5260-4221-bcb0-278c6a953ba1" providerId="ADAL" clId="{631BD030-08F0-43E9-B2C1-D8EBE3FD18C1}" dt="2023-01-12T17:09:15.386" v="2539"/>
          <ac:spMkLst>
            <pc:docMk/>
            <pc:sldMk cId="2352492885" sldId="2239"/>
            <ac:spMk id="9" creationId="{6F5A5072-7B47-4D32-B52A-4EBBF590B8A5}"/>
          </ac:spMkLst>
        </pc:spChg>
        <pc:spChg chg="add del">
          <ac:chgData name="Esterly, Michelle L. (CDC/DDNID/NCCDPHP/DCPC) (CTR)" userId="45dee2c2-5260-4221-bcb0-278c6a953ba1" providerId="ADAL" clId="{631BD030-08F0-43E9-B2C1-D8EBE3FD18C1}" dt="2023-01-12T17:09:15.386" v="2539"/>
          <ac:spMkLst>
            <pc:docMk/>
            <pc:sldMk cId="2352492885" sldId="2239"/>
            <ac:spMk id="11" creationId="{9715DAF0-AE1B-46C9-8A6B-DB2AA05AB91D}"/>
          </ac:spMkLst>
        </pc:spChg>
        <pc:spChg chg="add del">
          <ac:chgData name="Esterly, Michelle L. (CDC/DDNID/NCCDPHP/DCPC) (CTR)" userId="45dee2c2-5260-4221-bcb0-278c6a953ba1" providerId="ADAL" clId="{631BD030-08F0-43E9-B2C1-D8EBE3FD18C1}" dt="2023-01-12T17:09:15.386" v="2539"/>
          <ac:spMkLst>
            <pc:docMk/>
            <pc:sldMk cId="2352492885" sldId="2239"/>
            <ac:spMk id="13" creationId="{6016219D-510E-4184-9090-6D5578A87BD1}"/>
          </ac:spMkLst>
        </pc:spChg>
        <pc:spChg chg="add del">
          <ac:chgData name="Esterly, Michelle L. (CDC/DDNID/NCCDPHP/DCPC) (CTR)" userId="45dee2c2-5260-4221-bcb0-278c6a953ba1" providerId="ADAL" clId="{631BD030-08F0-43E9-B2C1-D8EBE3FD18C1}" dt="2023-01-12T17:09:15.386" v="2539"/>
          <ac:spMkLst>
            <pc:docMk/>
            <pc:sldMk cId="2352492885" sldId="2239"/>
            <ac:spMk id="15" creationId="{AFF4A713-7B75-4B21-90D7-5AB19547C728}"/>
          </ac:spMkLst>
        </pc:spChg>
        <pc:spChg chg="add del">
          <ac:chgData name="Esterly, Michelle L. (CDC/DDNID/NCCDPHP/DCPC) (CTR)" userId="45dee2c2-5260-4221-bcb0-278c6a953ba1" providerId="ADAL" clId="{631BD030-08F0-43E9-B2C1-D8EBE3FD18C1}" dt="2023-01-12T17:09:15.386" v="2539"/>
          <ac:spMkLst>
            <pc:docMk/>
            <pc:sldMk cId="2352492885" sldId="2239"/>
            <ac:spMk id="17" creationId="{DC631C0B-6DA6-4E57-8231-CE32B3434A7E}"/>
          </ac:spMkLst>
        </pc:spChg>
        <pc:spChg chg="add del">
          <ac:chgData name="Esterly, Michelle L. (CDC/DDNID/NCCDPHP/DCPC) (CTR)" userId="45dee2c2-5260-4221-bcb0-278c6a953ba1" providerId="ADAL" clId="{631BD030-08F0-43E9-B2C1-D8EBE3FD18C1}" dt="2023-01-12T17:09:15.386" v="2539"/>
          <ac:spMkLst>
            <pc:docMk/>
            <pc:sldMk cId="2352492885" sldId="2239"/>
            <ac:spMk id="19" creationId="{C29501E6-A978-4A61-9689-9085AF97A53A}"/>
          </ac:spMkLst>
        </pc:spChg>
      </pc:sldChg>
      <pc:sldChg chg="del">
        <pc:chgData name="Esterly, Michelle L. (CDC/DDNID/NCCDPHP/DCPC) (CTR)" userId="45dee2c2-5260-4221-bcb0-278c6a953ba1" providerId="ADAL" clId="{631BD030-08F0-43E9-B2C1-D8EBE3FD18C1}" dt="2023-01-12T17:05:23.565" v="2499"/>
        <pc:sldMkLst>
          <pc:docMk/>
          <pc:sldMk cId="2483886202" sldId="2239"/>
        </pc:sldMkLst>
      </pc:sldChg>
      <pc:sldChg chg="addSp modSp add mod modNotesTx">
        <pc:chgData name="Esterly, Michelle L. (CDC/DDNID/NCCDPHP/DCPC) (CTR)" userId="45dee2c2-5260-4221-bcb0-278c6a953ba1" providerId="ADAL" clId="{631BD030-08F0-43E9-B2C1-D8EBE3FD18C1}" dt="2023-01-19T13:28:56.332" v="9156" actId="20577"/>
        <pc:sldMkLst>
          <pc:docMk/>
          <pc:sldMk cId="2978248937" sldId="2239"/>
        </pc:sldMkLst>
        <pc:spChg chg="mod">
          <ac:chgData name="Esterly, Michelle L. (CDC/DDNID/NCCDPHP/DCPC) (CTR)" userId="45dee2c2-5260-4221-bcb0-278c6a953ba1" providerId="ADAL" clId="{631BD030-08F0-43E9-B2C1-D8EBE3FD18C1}" dt="2023-01-18T14:56:50.839" v="6029" actId="14100"/>
          <ac:spMkLst>
            <pc:docMk/>
            <pc:sldMk cId="2978248937" sldId="2239"/>
            <ac:spMk id="4" creationId="{36D1A125-E7EB-4815-BE46-3A4C22A06D86}"/>
          </ac:spMkLst>
        </pc:spChg>
        <pc:picChg chg="add mod">
          <ac:chgData name="Esterly, Michelle L. (CDC/DDNID/NCCDPHP/DCPC) (CTR)" userId="45dee2c2-5260-4221-bcb0-278c6a953ba1" providerId="ADAL" clId="{631BD030-08F0-43E9-B2C1-D8EBE3FD18C1}" dt="2023-01-18T14:56:56.670" v="6030" actId="14100"/>
          <ac:picMkLst>
            <pc:docMk/>
            <pc:sldMk cId="2978248937" sldId="2239"/>
            <ac:picMk id="5" creationId="{4FECAEA4-40CD-43DF-9ED6-7A240B96111A}"/>
          </ac:picMkLst>
        </pc:picChg>
        <pc:picChg chg="add mod">
          <ac:chgData name="Esterly, Michelle L. (CDC/DDNID/NCCDPHP/DCPC) (CTR)" userId="45dee2c2-5260-4221-bcb0-278c6a953ba1" providerId="ADAL" clId="{631BD030-08F0-43E9-B2C1-D8EBE3FD18C1}" dt="2023-01-18T17:47:49.722" v="6036" actId="1076"/>
          <ac:picMkLst>
            <pc:docMk/>
            <pc:sldMk cId="2978248937" sldId="2239"/>
            <ac:picMk id="12" creationId="{5A107166-9A90-4504-BB45-30B58B0AB80B}"/>
          </ac:picMkLst>
        </pc:picChg>
      </pc:sldChg>
      <pc:sldChg chg="addSp delSp modSp add mod ord modNotesTx">
        <pc:chgData name="Esterly, Michelle L. (CDC/DDNID/NCCDPHP/DCPC) (CTR)" userId="45dee2c2-5260-4221-bcb0-278c6a953ba1" providerId="ADAL" clId="{631BD030-08F0-43E9-B2C1-D8EBE3FD18C1}" dt="2023-01-19T13:27:52.361" v="9102" actId="20577"/>
        <pc:sldMkLst>
          <pc:docMk/>
          <pc:sldMk cId="1845345808" sldId="2240"/>
        </pc:sldMkLst>
        <pc:spChg chg="del">
          <ac:chgData name="Esterly, Michelle L. (CDC/DDNID/NCCDPHP/DCPC) (CTR)" userId="45dee2c2-5260-4221-bcb0-278c6a953ba1" providerId="ADAL" clId="{631BD030-08F0-43E9-B2C1-D8EBE3FD18C1}" dt="2023-01-12T21:00:08.932" v="3831" actId="478"/>
          <ac:spMkLst>
            <pc:docMk/>
            <pc:sldMk cId="1845345808" sldId="2240"/>
            <ac:spMk id="5" creationId="{201323FB-427E-4A8D-B473-AB0657D8D23B}"/>
          </ac:spMkLst>
        </pc:spChg>
        <pc:spChg chg="add del mod">
          <ac:chgData name="Esterly, Michelle L. (CDC/DDNID/NCCDPHP/DCPC) (CTR)" userId="45dee2c2-5260-4221-bcb0-278c6a953ba1" providerId="ADAL" clId="{631BD030-08F0-43E9-B2C1-D8EBE3FD18C1}" dt="2023-01-12T21:00:54.252" v="3835" actId="478"/>
          <ac:spMkLst>
            <pc:docMk/>
            <pc:sldMk cId="1845345808" sldId="2240"/>
            <ac:spMk id="7" creationId="{719A7B71-1BF7-4A94-AA79-E52C83950BDC}"/>
          </ac:spMkLst>
        </pc:spChg>
        <pc:spChg chg="add mod">
          <ac:chgData name="Esterly, Michelle L. (CDC/DDNID/NCCDPHP/DCPC) (CTR)" userId="45dee2c2-5260-4221-bcb0-278c6a953ba1" providerId="ADAL" clId="{631BD030-08F0-43E9-B2C1-D8EBE3FD18C1}" dt="2023-01-12T21:05:27.336" v="3920" actId="20577"/>
          <ac:spMkLst>
            <pc:docMk/>
            <pc:sldMk cId="1845345808" sldId="2240"/>
            <ac:spMk id="8" creationId="{F178DFF6-4D0C-47F9-8D7A-D22C2AFE6079}"/>
          </ac:spMkLst>
        </pc:spChg>
        <pc:graphicFrameChg chg="add mod modGraphic">
          <ac:chgData name="Esterly, Michelle L. (CDC/DDNID/NCCDPHP/DCPC) (CTR)" userId="45dee2c2-5260-4221-bcb0-278c6a953ba1" providerId="ADAL" clId="{631BD030-08F0-43E9-B2C1-D8EBE3FD18C1}" dt="2023-01-12T21:02:15.811" v="3840" actId="14100"/>
          <ac:graphicFrameMkLst>
            <pc:docMk/>
            <pc:sldMk cId="1845345808" sldId="2240"/>
            <ac:graphicFrameMk id="3" creationId="{E4239D81-CBF1-4273-879B-9D6986906FB7}"/>
          </ac:graphicFrameMkLst>
        </pc:graphicFrameChg>
        <pc:graphicFrameChg chg="del modGraphic">
          <ac:chgData name="Esterly, Michelle L. (CDC/DDNID/NCCDPHP/DCPC) (CTR)" userId="45dee2c2-5260-4221-bcb0-278c6a953ba1" providerId="ADAL" clId="{631BD030-08F0-43E9-B2C1-D8EBE3FD18C1}" dt="2023-01-12T20:55:29.432" v="3637" actId="478"/>
          <ac:graphicFrameMkLst>
            <pc:docMk/>
            <pc:sldMk cId="1845345808" sldId="2240"/>
            <ac:graphicFrameMk id="6" creationId="{8A891EEE-1BF7-4330-BD17-4934EE985A13}"/>
          </ac:graphicFrameMkLst>
        </pc:graphicFrameChg>
      </pc:sldChg>
      <pc:sldChg chg="addSp delSp modSp add mod modClrScheme chgLayout modNotesTx">
        <pc:chgData name="Esterly, Michelle L. (CDC/DDNID/NCCDPHP/DCPC) (CTR)" userId="45dee2c2-5260-4221-bcb0-278c6a953ba1" providerId="ADAL" clId="{631BD030-08F0-43E9-B2C1-D8EBE3FD18C1}" dt="2023-01-19T13:40:42.721" v="9689" actId="20577"/>
        <pc:sldMkLst>
          <pc:docMk/>
          <pc:sldMk cId="3272082049" sldId="2241"/>
        </pc:sldMkLst>
        <pc:spChg chg="mod ord">
          <ac:chgData name="Esterly, Michelle L. (CDC/DDNID/NCCDPHP/DCPC) (CTR)" userId="45dee2c2-5260-4221-bcb0-278c6a953ba1" providerId="ADAL" clId="{631BD030-08F0-43E9-B2C1-D8EBE3FD18C1}" dt="2023-01-13T19:51:31.634" v="5147" actId="700"/>
          <ac:spMkLst>
            <pc:docMk/>
            <pc:sldMk cId="3272082049" sldId="2241"/>
            <ac:spMk id="2" creationId="{E4398C1C-6656-4A73-A680-62A81CDC27FD}"/>
          </ac:spMkLst>
        </pc:spChg>
        <pc:spChg chg="add del mod ord">
          <ac:chgData name="Esterly, Michelle L. (CDC/DDNID/NCCDPHP/DCPC) (CTR)" userId="45dee2c2-5260-4221-bcb0-278c6a953ba1" providerId="ADAL" clId="{631BD030-08F0-43E9-B2C1-D8EBE3FD18C1}" dt="2023-01-13T19:53:25.786" v="5165" actId="478"/>
          <ac:spMkLst>
            <pc:docMk/>
            <pc:sldMk cId="3272082049" sldId="2241"/>
            <ac:spMk id="4" creationId="{7DAE1684-3CEE-4EA4-A534-409FB3541D60}"/>
          </ac:spMkLst>
        </pc:spChg>
        <pc:spChg chg="mod ord">
          <ac:chgData name="Esterly, Michelle L. (CDC/DDNID/NCCDPHP/DCPC) (CTR)" userId="45dee2c2-5260-4221-bcb0-278c6a953ba1" providerId="ADAL" clId="{631BD030-08F0-43E9-B2C1-D8EBE3FD18C1}" dt="2023-01-13T19:52:20.091" v="5164" actId="20577"/>
          <ac:spMkLst>
            <pc:docMk/>
            <pc:sldMk cId="3272082049" sldId="2241"/>
            <ac:spMk id="5" creationId="{201323FB-427E-4A8D-B473-AB0657D8D23B}"/>
          </ac:spMkLst>
        </pc:spChg>
        <pc:spChg chg="add del mod ord">
          <ac:chgData name="Esterly, Michelle L. (CDC/DDNID/NCCDPHP/DCPC) (CTR)" userId="45dee2c2-5260-4221-bcb0-278c6a953ba1" providerId="ADAL" clId="{631BD030-08F0-43E9-B2C1-D8EBE3FD18C1}" dt="2023-01-13T19:51:56.673" v="5150" actId="478"/>
          <ac:spMkLst>
            <pc:docMk/>
            <pc:sldMk cId="3272082049" sldId="2241"/>
            <ac:spMk id="6" creationId="{8419B65D-8F5B-4BBC-B9D0-3DA42ED42D3E}"/>
          </ac:spMkLst>
        </pc:spChg>
        <pc:spChg chg="add mod">
          <ac:chgData name="Esterly, Michelle L. (CDC/DDNID/NCCDPHP/DCPC) (CTR)" userId="45dee2c2-5260-4221-bcb0-278c6a953ba1" providerId="ADAL" clId="{631BD030-08F0-43E9-B2C1-D8EBE3FD18C1}" dt="2023-01-13T19:53:48.948" v="5167" actId="255"/>
          <ac:spMkLst>
            <pc:docMk/>
            <pc:sldMk cId="3272082049" sldId="2241"/>
            <ac:spMk id="7" creationId="{06B4F7DD-564E-40E7-A3F8-D276E958BDD8}"/>
          </ac:spMkLst>
        </pc:spChg>
        <pc:spChg chg="del">
          <ac:chgData name="Esterly, Michelle L. (CDC/DDNID/NCCDPHP/DCPC) (CTR)" userId="45dee2c2-5260-4221-bcb0-278c6a953ba1" providerId="ADAL" clId="{631BD030-08F0-43E9-B2C1-D8EBE3FD18C1}" dt="2023-01-13T19:51:53.408" v="5149" actId="478"/>
          <ac:spMkLst>
            <pc:docMk/>
            <pc:sldMk cId="3272082049" sldId="2241"/>
            <ac:spMk id="13" creationId="{123C5F21-6C7B-4097-B087-2D67B6E2F050}"/>
          </ac:spMkLst>
        </pc:spChg>
        <pc:graphicFrameChg chg="del">
          <ac:chgData name="Esterly, Michelle L. (CDC/DDNID/NCCDPHP/DCPC) (CTR)" userId="45dee2c2-5260-4221-bcb0-278c6a953ba1" providerId="ADAL" clId="{631BD030-08F0-43E9-B2C1-D8EBE3FD18C1}" dt="2023-01-13T19:48:31.171" v="5134" actId="478"/>
          <ac:graphicFrameMkLst>
            <pc:docMk/>
            <pc:sldMk cId="3272082049" sldId="2241"/>
            <ac:graphicFrameMk id="14" creationId="{A18C3695-7E6D-4EF3-834E-5DE9F9FCE3E8}"/>
          </ac:graphicFrameMkLst>
        </pc:graphicFrameChg>
      </pc:sldChg>
      <pc:sldMasterChg chg="modSldLayout">
        <pc:chgData name="Esterly, Michelle L. (CDC/DDNID/NCCDPHP/DCPC) (CTR)" userId="45dee2c2-5260-4221-bcb0-278c6a953ba1" providerId="ADAL" clId="{631BD030-08F0-43E9-B2C1-D8EBE3FD18C1}" dt="2023-01-12T17:04:39.668" v="2487"/>
        <pc:sldMasterMkLst>
          <pc:docMk/>
          <pc:sldMasterMk cId="208819368" sldId="2147483847"/>
        </pc:sldMasterMkLst>
        <pc:sldLayoutChg chg="addSp">
          <pc:chgData name="Esterly, Michelle L. (CDC/DDNID/NCCDPHP/DCPC) (CTR)" userId="45dee2c2-5260-4221-bcb0-278c6a953ba1" providerId="ADAL" clId="{631BD030-08F0-43E9-B2C1-D8EBE3FD18C1}" dt="2023-01-12T17:04:39.668" v="2487"/>
          <pc:sldLayoutMkLst>
            <pc:docMk/>
            <pc:sldMasterMk cId="208819368" sldId="2147483847"/>
            <pc:sldLayoutMk cId="3109330021" sldId="2147483849"/>
          </pc:sldLayoutMkLst>
          <pc:spChg chg="add">
            <ac:chgData name="Esterly, Michelle L. (CDC/DDNID/NCCDPHP/DCPC) (CTR)" userId="45dee2c2-5260-4221-bcb0-278c6a953ba1" providerId="ADAL" clId="{631BD030-08F0-43E9-B2C1-D8EBE3FD18C1}" dt="2023-01-12T17:04:39.668" v="2487"/>
            <ac:spMkLst>
              <pc:docMk/>
              <pc:sldMasterMk cId="208819368" sldId="2147483847"/>
              <pc:sldLayoutMk cId="3109330021" sldId="2147483849"/>
              <ac:spMk id="7" creationId="{B3FB947F-79AA-4BC6-AFA5-6EFC21AF455F}"/>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109330021" sldId="2147483849"/>
              <ac:spMk id="8" creationId="{EC6876BD-31F8-46B4-A9C3-98C411F1B3BD}"/>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109330021" sldId="2147483849"/>
              <ac:spMk id="9" creationId="{A46040B1-3309-40DC-921D-29D7EEEC2489}"/>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109330021" sldId="2147483849"/>
              <ac:spMk id="10" creationId="{C9695B02-6338-4D8F-9BF9-E671BCA0600C}"/>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109330021" sldId="2147483849"/>
              <ac:spMk id="11" creationId="{5A613EE9-E998-4A3E-8634-459DBF1A8D19}"/>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109330021" sldId="2147483849"/>
              <ac:spMk id="18" creationId="{B3CE9C5C-38C9-4ECA-9453-2A2A308F81C8}"/>
            </ac:spMkLst>
          </pc:spChg>
          <pc:grpChg chg="add">
            <ac:chgData name="Esterly, Michelle L. (CDC/DDNID/NCCDPHP/DCPC) (CTR)" userId="45dee2c2-5260-4221-bcb0-278c6a953ba1" providerId="ADAL" clId="{631BD030-08F0-43E9-B2C1-D8EBE3FD18C1}" dt="2023-01-12T17:04:39.668" v="2487"/>
            <ac:grpSpMkLst>
              <pc:docMk/>
              <pc:sldMasterMk cId="208819368" sldId="2147483847"/>
              <pc:sldLayoutMk cId="3109330021" sldId="2147483849"/>
              <ac:grpSpMk id="12" creationId="{70093762-36E9-4F29-BD10-516AC36FF2EB}"/>
            </ac:grpSpMkLst>
          </pc:grpChg>
          <pc:grpChg chg="add">
            <ac:chgData name="Esterly, Michelle L. (CDC/DDNID/NCCDPHP/DCPC) (CTR)" userId="45dee2c2-5260-4221-bcb0-278c6a953ba1" providerId="ADAL" clId="{631BD030-08F0-43E9-B2C1-D8EBE3FD18C1}" dt="2023-01-12T17:04:39.668" v="2487"/>
            <ac:grpSpMkLst>
              <pc:docMk/>
              <pc:sldMasterMk cId="208819368" sldId="2147483847"/>
              <pc:sldLayoutMk cId="3109330021" sldId="2147483849"/>
              <ac:grpSpMk id="15" creationId="{E6DCAAC1-13AB-4981-9F02-8A6921ED36C1}"/>
            </ac:grpSpMkLst>
          </pc:grpChg>
        </pc:sldLayoutChg>
        <pc:sldLayoutChg chg="addSp">
          <pc:chgData name="Esterly, Michelle L. (CDC/DDNID/NCCDPHP/DCPC) (CTR)" userId="45dee2c2-5260-4221-bcb0-278c6a953ba1" providerId="ADAL" clId="{631BD030-08F0-43E9-B2C1-D8EBE3FD18C1}" dt="2023-01-12T17:04:39.668" v="2487"/>
          <pc:sldLayoutMkLst>
            <pc:docMk/>
            <pc:sldMasterMk cId="208819368" sldId="2147483847"/>
            <pc:sldLayoutMk cId="173854305" sldId="2147483850"/>
          </pc:sldLayoutMkLst>
          <pc:spChg chg="add">
            <ac:chgData name="Esterly, Michelle L. (CDC/DDNID/NCCDPHP/DCPC) (CTR)" userId="45dee2c2-5260-4221-bcb0-278c6a953ba1" providerId="ADAL" clId="{631BD030-08F0-43E9-B2C1-D8EBE3FD18C1}" dt="2023-01-12T17:04:39.668" v="2487"/>
            <ac:spMkLst>
              <pc:docMk/>
              <pc:sldMasterMk cId="208819368" sldId="2147483847"/>
              <pc:sldLayoutMk cId="173854305" sldId="2147483850"/>
              <ac:spMk id="7" creationId="{56E39DD6-0BC1-4CD7-9D6E-61620595A987}"/>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173854305" sldId="2147483850"/>
              <ac:spMk id="8" creationId="{82F62DF9-3984-4B6E-A116-3929AE788037}"/>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173854305" sldId="2147483850"/>
              <ac:spMk id="9" creationId="{61F968C3-1A9A-43E1-A08B-0F35967A040A}"/>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173854305" sldId="2147483850"/>
              <ac:spMk id="10" creationId="{93021718-74B7-47B5-81A0-0B10114E4CE4}"/>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173854305" sldId="2147483850"/>
              <ac:spMk id="11" creationId="{79909346-31CC-43E9-8C61-E1D3A01759B2}"/>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173854305" sldId="2147483850"/>
              <ac:spMk id="12" creationId="{2A06DFCE-8E55-4478-98AB-51C25E6D370C}"/>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173854305" sldId="2147483850"/>
              <ac:spMk id="13" creationId="{49218C7B-1FEF-4063-9093-690B7377186A}"/>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173854305" sldId="2147483850"/>
              <ac:spMk id="14" creationId="{A596FC71-3E64-430A-82FB-32304CBA9030}"/>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173854305" sldId="2147483850"/>
              <ac:spMk id="15" creationId="{17EE6890-0533-4029-BAA5-9785F39A0C02}"/>
            </ac:spMkLst>
          </pc:spChg>
          <pc:grpChg chg="add">
            <ac:chgData name="Esterly, Michelle L. (CDC/DDNID/NCCDPHP/DCPC) (CTR)" userId="45dee2c2-5260-4221-bcb0-278c6a953ba1" providerId="ADAL" clId="{631BD030-08F0-43E9-B2C1-D8EBE3FD18C1}" dt="2023-01-12T17:04:39.668" v="2487"/>
            <ac:grpSpMkLst>
              <pc:docMk/>
              <pc:sldMasterMk cId="208819368" sldId="2147483847"/>
              <pc:sldLayoutMk cId="173854305" sldId="2147483850"/>
              <ac:grpSpMk id="16" creationId="{53CD2E6E-72D5-4C66-A575-6B8D26663838}"/>
            </ac:grpSpMkLst>
          </pc:grpChg>
          <pc:grpChg chg="add">
            <ac:chgData name="Esterly, Michelle L. (CDC/DDNID/NCCDPHP/DCPC) (CTR)" userId="45dee2c2-5260-4221-bcb0-278c6a953ba1" providerId="ADAL" clId="{631BD030-08F0-43E9-B2C1-D8EBE3FD18C1}" dt="2023-01-12T17:04:39.668" v="2487"/>
            <ac:grpSpMkLst>
              <pc:docMk/>
              <pc:sldMasterMk cId="208819368" sldId="2147483847"/>
              <pc:sldLayoutMk cId="173854305" sldId="2147483850"/>
              <ac:grpSpMk id="19" creationId="{1F613697-CD9C-473D-B941-26AD59EE4488}"/>
            </ac:grpSpMkLst>
          </pc:grpChg>
        </pc:sldLayoutChg>
        <pc:sldLayoutChg chg="addSp">
          <pc:chgData name="Esterly, Michelle L. (CDC/DDNID/NCCDPHP/DCPC) (CTR)" userId="45dee2c2-5260-4221-bcb0-278c6a953ba1" providerId="ADAL" clId="{631BD030-08F0-43E9-B2C1-D8EBE3FD18C1}" dt="2023-01-12T17:04:39.668" v="2487"/>
          <pc:sldLayoutMkLst>
            <pc:docMk/>
            <pc:sldMasterMk cId="208819368" sldId="2147483847"/>
            <pc:sldLayoutMk cId="955847160" sldId="2147483851"/>
          </pc:sldLayoutMkLst>
          <pc:spChg chg="add">
            <ac:chgData name="Esterly, Michelle L. (CDC/DDNID/NCCDPHP/DCPC) (CTR)" userId="45dee2c2-5260-4221-bcb0-278c6a953ba1" providerId="ADAL" clId="{631BD030-08F0-43E9-B2C1-D8EBE3FD18C1}" dt="2023-01-12T17:04:39.668" v="2487"/>
            <ac:spMkLst>
              <pc:docMk/>
              <pc:sldMasterMk cId="208819368" sldId="2147483847"/>
              <pc:sldLayoutMk cId="955847160" sldId="2147483851"/>
              <ac:spMk id="8" creationId="{AC9A78E5-E610-4B1E-AEB6-B5249EFCDA38}"/>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955847160" sldId="2147483851"/>
              <ac:spMk id="9" creationId="{6DF64CD1-41EC-4ABE-9A28-51E163DF7C58}"/>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955847160" sldId="2147483851"/>
              <ac:spMk id="10" creationId="{D40CFD67-E16E-4667-91D7-D6FAB4E69581}"/>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955847160" sldId="2147483851"/>
              <ac:spMk id="11" creationId="{4EEF6875-16D3-45F0-93BE-FF9137BFAC65}"/>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955847160" sldId="2147483851"/>
              <ac:spMk id="12" creationId="{B5BA4FC6-9107-44FE-9CDC-A68D4D35E9ED}"/>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955847160" sldId="2147483851"/>
              <ac:spMk id="19" creationId="{EB66116C-3A09-46EA-A139-D54CD70DC739}"/>
            </ac:spMkLst>
          </pc:spChg>
          <pc:grpChg chg="add">
            <ac:chgData name="Esterly, Michelle L. (CDC/DDNID/NCCDPHP/DCPC) (CTR)" userId="45dee2c2-5260-4221-bcb0-278c6a953ba1" providerId="ADAL" clId="{631BD030-08F0-43E9-B2C1-D8EBE3FD18C1}" dt="2023-01-12T17:04:39.668" v="2487"/>
            <ac:grpSpMkLst>
              <pc:docMk/>
              <pc:sldMasterMk cId="208819368" sldId="2147483847"/>
              <pc:sldLayoutMk cId="955847160" sldId="2147483851"/>
              <ac:grpSpMk id="13" creationId="{0F12C9A6-374D-4DC9-B081-05A01CA6A8E6}"/>
            </ac:grpSpMkLst>
          </pc:grpChg>
          <pc:grpChg chg="add">
            <ac:chgData name="Esterly, Michelle L. (CDC/DDNID/NCCDPHP/DCPC) (CTR)" userId="45dee2c2-5260-4221-bcb0-278c6a953ba1" providerId="ADAL" clId="{631BD030-08F0-43E9-B2C1-D8EBE3FD18C1}" dt="2023-01-12T17:04:39.668" v="2487"/>
            <ac:grpSpMkLst>
              <pc:docMk/>
              <pc:sldMasterMk cId="208819368" sldId="2147483847"/>
              <pc:sldLayoutMk cId="955847160" sldId="2147483851"/>
              <ac:grpSpMk id="16" creationId="{F002407A-E0A8-468E-891F-D42EFD435866}"/>
            </ac:grpSpMkLst>
          </pc:grpChg>
        </pc:sldLayoutChg>
        <pc:sldLayoutChg chg="addSp">
          <pc:chgData name="Esterly, Michelle L. (CDC/DDNID/NCCDPHP/DCPC) (CTR)" userId="45dee2c2-5260-4221-bcb0-278c6a953ba1" providerId="ADAL" clId="{631BD030-08F0-43E9-B2C1-D8EBE3FD18C1}" dt="2023-01-12T17:04:39.668" v="2487"/>
          <pc:sldLayoutMkLst>
            <pc:docMk/>
            <pc:sldMasterMk cId="208819368" sldId="2147483847"/>
            <pc:sldLayoutMk cId="3215716515" sldId="2147483852"/>
          </pc:sldLayoutMkLst>
          <pc:spChg chg="add">
            <ac:chgData name="Esterly, Michelle L. (CDC/DDNID/NCCDPHP/DCPC) (CTR)" userId="45dee2c2-5260-4221-bcb0-278c6a953ba1" providerId="ADAL" clId="{631BD030-08F0-43E9-B2C1-D8EBE3FD18C1}" dt="2023-01-12T17:04:39.668" v="2487"/>
            <ac:spMkLst>
              <pc:docMk/>
              <pc:sldMasterMk cId="208819368" sldId="2147483847"/>
              <pc:sldLayoutMk cId="3215716515" sldId="2147483852"/>
              <ac:spMk id="10" creationId="{9CAC6639-E982-40C4-8555-E2C3B45A243D}"/>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215716515" sldId="2147483852"/>
              <ac:spMk id="11" creationId="{C02A8FAA-5CDE-4FCA-AF91-E38ED68B20FD}"/>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215716515" sldId="2147483852"/>
              <ac:spMk id="12" creationId="{AF923D50-E3F5-42CC-87D2-217BDDEB5728}"/>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215716515" sldId="2147483852"/>
              <ac:spMk id="13" creationId="{B839C18E-629D-418E-B44E-D8E0A32A2CBF}"/>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215716515" sldId="2147483852"/>
              <ac:spMk id="14" creationId="{D29B48C2-7552-44C3-8584-99D8C61089EB}"/>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215716515" sldId="2147483852"/>
              <ac:spMk id="21" creationId="{7AD27ADD-D931-4B82-BBEF-1FD9160105BD}"/>
            </ac:spMkLst>
          </pc:spChg>
          <pc:grpChg chg="add">
            <ac:chgData name="Esterly, Michelle L. (CDC/DDNID/NCCDPHP/DCPC) (CTR)" userId="45dee2c2-5260-4221-bcb0-278c6a953ba1" providerId="ADAL" clId="{631BD030-08F0-43E9-B2C1-D8EBE3FD18C1}" dt="2023-01-12T17:04:39.668" v="2487"/>
            <ac:grpSpMkLst>
              <pc:docMk/>
              <pc:sldMasterMk cId="208819368" sldId="2147483847"/>
              <pc:sldLayoutMk cId="3215716515" sldId="2147483852"/>
              <ac:grpSpMk id="15" creationId="{04B4D0E2-FD55-456B-B004-F372E9E450A2}"/>
            </ac:grpSpMkLst>
          </pc:grpChg>
          <pc:grpChg chg="add">
            <ac:chgData name="Esterly, Michelle L. (CDC/DDNID/NCCDPHP/DCPC) (CTR)" userId="45dee2c2-5260-4221-bcb0-278c6a953ba1" providerId="ADAL" clId="{631BD030-08F0-43E9-B2C1-D8EBE3FD18C1}" dt="2023-01-12T17:04:39.668" v="2487"/>
            <ac:grpSpMkLst>
              <pc:docMk/>
              <pc:sldMasterMk cId="208819368" sldId="2147483847"/>
              <pc:sldLayoutMk cId="3215716515" sldId="2147483852"/>
              <ac:grpSpMk id="18" creationId="{04E3A91D-44D9-417D-9E83-F9C25C819F9E}"/>
            </ac:grpSpMkLst>
          </pc:grpChg>
        </pc:sldLayoutChg>
        <pc:sldLayoutChg chg="addSp">
          <pc:chgData name="Esterly, Michelle L. (CDC/DDNID/NCCDPHP/DCPC) (CTR)" userId="45dee2c2-5260-4221-bcb0-278c6a953ba1" providerId="ADAL" clId="{631BD030-08F0-43E9-B2C1-D8EBE3FD18C1}" dt="2023-01-12T17:04:39.668" v="2487"/>
          <pc:sldLayoutMkLst>
            <pc:docMk/>
            <pc:sldMasterMk cId="208819368" sldId="2147483847"/>
            <pc:sldLayoutMk cId="3255700044" sldId="2147483853"/>
          </pc:sldLayoutMkLst>
          <pc:spChg chg="add">
            <ac:chgData name="Esterly, Michelle L. (CDC/DDNID/NCCDPHP/DCPC) (CTR)" userId="45dee2c2-5260-4221-bcb0-278c6a953ba1" providerId="ADAL" clId="{631BD030-08F0-43E9-B2C1-D8EBE3FD18C1}" dt="2023-01-12T17:04:39.668" v="2487"/>
            <ac:spMkLst>
              <pc:docMk/>
              <pc:sldMasterMk cId="208819368" sldId="2147483847"/>
              <pc:sldLayoutMk cId="3255700044" sldId="2147483853"/>
              <ac:spMk id="6" creationId="{65C40671-9B32-40F7-892E-962353C2B313}"/>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255700044" sldId="2147483853"/>
              <ac:spMk id="7" creationId="{606464CA-3670-4B0C-864A-659BBF43DA9C}"/>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255700044" sldId="2147483853"/>
              <ac:spMk id="8" creationId="{52DE7CD6-16F0-4DDE-B028-D5EF8BEB99DF}"/>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255700044" sldId="2147483853"/>
              <ac:spMk id="9" creationId="{40977F55-70A1-48F6-A75C-FE9CC72498AF}"/>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255700044" sldId="2147483853"/>
              <ac:spMk id="10" creationId="{EB080D85-5015-434B-A780-E4BE77981EE6}"/>
            </ac:spMkLst>
          </pc:spChg>
          <pc:spChg chg="add">
            <ac:chgData name="Esterly, Michelle L. (CDC/DDNID/NCCDPHP/DCPC) (CTR)" userId="45dee2c2-5260-4221-bcb0-278c6a953ba1" providerId="ADAL" clId="{631BD030-08F0-43E9-B2C1-D8EBE3FD18C1}" dt="2023-01-12T17:04:39.668" v="2487"/>
            <ac:spMkLst>
              <pc:docMk/>
              <pc:sldMasterMk cId="208819368" sldId="2147483847"/>
              <pc:sldLayoutMk cId="3255700044" sldId="2147483853"/>
              <ac:spMk id="17" creationId="{8336D42C-0EAA-474D-9DF1-8062E426B75D}"/>
            </ac:spMkLst>
          </pc:spChg>
          <pc:grpChg chg="add">
            <ac:chgData name="Esterly, Michelle L. (CDC/DDNID/NCCDPHP/DCPC) (CTR)" userId="45dee2c2-5260-4221-bcb0-278c6a953ba1" providerId="ADAL" clId="{631BD030-08F0-43E9-B2C1-D8EBE3FD18C1}" dt="2023-01-12T17:04:39.668" v="2487"/>
            <ac:grpSpMkLst>
              <pc:docMk/>
              <pc:sldMasterMk cId="208819368" sldId="2147483847"/>
              <pc:sldLayoutMk cId="3255700044" sldId="2147483853"/>
              <ac:grpSpMk id="11" creationId="{75E36905-3EE1-482B-9B1C-83D91BA831DF}"/>
            </ac:grpSpMkLst>
          </pc:grpChg>
          <pc:grpChg chg="add">
            <ac:chgData name="Esterly, Michelle L. (CDC/DDNID/NCCDPHP/DCPC) (CTR)" userId="45dee2c2-5260-4221-bcb0-278c6a953ba1" providerId="ADAL" clId="{631BD030-08F0-43E9-B2C1-D8EBE3FD18C1}" dt="2023-01-12T17:04:39.668" v="2487"/>
            <ac:grpSpMkLst>
              <pc:docMk/>
              <pc:sldMasterMk cId="208819368" sldId="2147483847"/>
              <pc:sldLayoutMk cId="3255700044" sldId="2147483853"/>
              <ac:grpSpMk id="14" creationId="{D2B2ECE1-1893-44F3-82C2-37BE3938B117}"/>
            </ac:grpSpMkLst>
          </pc:grpChg>
        </pc:sldLayoutChg>
      </pc:sldMasterChg>
      <pc:sldMasterChg chg="modSldLayout">
        <pc:chgData name="Esterly, Michelle L. (CDC/DDNID/NCCDPHP/DCPC) (CTR)" userId="45dee2c2-5260-4221-bcb0-278c6a953ba1" providerId="ADAL" clId="{631BD030-08F0-43E9-B2C1-D8EBE3FD18C1}" dt="2023-01-12T17:07:41.095" v="2519"/>
        <pc:sldMasterMkLst>
          <pc:docMk/>
          <pc:sldMasterMk cId="696152876" sldId="2147483847"/>
        </pc:sldMasterMkLst>
        <pc:sldLayoutChg chg="addSp">
          <pc:chgData name="Esterly, Michelle L. (CDC/DDNID/NCCDPHP/DCPC) (CTR)" userId="45dee2c2-5260-4221-bcb0-278c6a953ba1" providerId="ADAL" clId="{631BD030-08F0-43E9-B2C1-D8EBE3FD18C1}" dt="2023-01-12T17:07:41.095" v="2519"/>
          <pc:sldLayoutMkLst>
            <pc:docMk/>
            <pc:sldMasterMk cId="696152876" sldId="2147483847"/>
            <pc:sldLayoutMk cId="968651527" sldId="2147483849"/>
          </pc:sldLayoutMkLst>
          <pc:spChg chg="add">
            <ac:chgData name="Esterly, Michelle L. (CDC/DDNID/NCCDPHP/DCPC) (CTR)" userId="45dee2c2-5260-4221-bcb0-278c6a953ba1" providerId="ADAL" clId="{631BD030-08F0-43E9-B2C1-D8EBE3FD18C1}" dt="2023-01-12T17:07:41.095" v="2519"/>
            <ac:spMkLst>
              <pc:docMk/>
              <pc:sldMasterMk cId="696152876" sldId="2147483847"/>
              <pc:sldLayoutMk cId="968651527" sldId="2147483849"/>
              <ac:spMk id="7" creationId="{ABB3C7A1-BFA3-4C96-9FB6-BE3CD58AF787}"/>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968651527" sldId="2147483849"/>
              <ac:spMk id="8" creationId="{C33165D3-318E-487F-B523-0B3097EC8F2E}"/>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968651527" sldId="2147483849"/>
              <ac:spMk id="9" creationId="{5FFD889A-2768-4D2E-8B17-94D4C6F2A085}"/>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968651527" sldId="2147483849"/>
              <ac:spMk id="10" creationId="{A745F993-5F63-457C-B603-295E9A4D50FC}"/>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968651527" sldId="2147483849"/>
              <ac:spMk id="11" creationId="{F00AE33D-948C-48B8-8089-3DDC40F6C9E5}"/>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968651527" sldId="2147483849"/>
              <ac:spMk id="18" creationId="{6C0AE836-01BD-4932-8597-7A3460930F45}"/>
            </ac:spMkLst>
          </pc:spChg>
          <pc:grpChg chg="add">
            <ac:chgData name="Esterly, Michelle L. (CDC/DDNID/NCCDPHP/DCPC) (CTR)" userId="45dee2c2-5260-4221-bcb0-278c6a953ba1" providerId="ADAL" clId="{631BD030-08F0-43E9-B2C1-D8EBE3FD18C1}" dt="2023-01-12T17:07:41.095" v="2519"/>
            <ac:grpSpMkLst>
              <pc:docMk/>
              <pc:sldMasterMk cId="696152876" sldId="2147483847"/>
              <pc:sldLayoutMk cId="968651527" sldId="2147483849"/>
              <ac:grpSpMk id="12" creationId="{BA21737A-5482-4719-B026-F9073880C4F1}"/>
            </ac:grpSpMkLst>
          </pc:grpChg>
          <pc:grpChg chg="add">
            <ac:chgData name="Esterly, Michelle L. (CDC/DDNID/NCCDPHP/DCPC) (CTR)" userId="45dee2c2-5260-4221-bcb0-278c6a953ba1" providerId="ADAL" clId="{631BD030-08F0-43E9-B2C1-D8EBE3FD18C1}" dt="2023-01-12T17:07:41.095" v="2519"/>
            <ac:grpSpMkLst>
              <pc:docMk/>
              <pc:sldMasterMk cId="696152876" sldId="2147483847"/>
              <pc:sldLayoutMk cId="968651527" sldId="2147483849"/>
              <ac:grpSpMk id="15" creationId="{7087A0FB-FCD6-4732-BA49-976624002B0A}"/>
            </ac:grpSpMkLst>
          </pc:grpChg>
        </pc:sldLayoutChg>
        <pc:sldLayoutChg chg="addSp">
          <pc:chgData name="Esterly, Michelle L. (CDC/DDNID/NCCDPHP/DCPC) (CTR)" userId="45dee2c2-5260-4221-bcb0-278c6a953ba1" providerId="ADAL" clId="{631BD030-08F0-43E9-B2C1-D8EBE3FD18C1}" dt="2023-01-12T17:07:41.095" v="2519"/>
          <pc:sldLayoutMkLst>
            <pc:docMk/>
            <pc:sldMasterMk cId="696152876" sldId="2147483847"/>
            <pc:sldLayoutMk cId="575309589" sldId="2147483850"/>
          </pc:sldLayoutMkLst>
          <pc:spChg chg="add">
            <ac:chgData name="Esterly, Michelle L. (CDC/DDNID/NCCDPHP/DCPC) (CTR)" userId="45dee2c2-5260-4221-bcb0-278c6a953ba1" providerId="ADAL" clId="{631BD030-08F0-43E9-B2C1-D8EBE3FD18C1}" dt="2023-01-12T17:07:41.095" v="2519"/>
            <ac:spMkLst>
              <pc:docMk/>
              <pc:sldMasterMk cId="696152876" sldId="2147483847"/>
              <pc:sldLayoutMk cId="575309589" sldId="2147483850"/>
              <ac:spMk id="7" creationId="{237C6246-72CA-4F79-8856-473F4BA4A3CB}"/>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575309589" sldId="2147483850"/>
              <ac:spMk id="8" creationId="{8D169669-CDB1-4E1C-9F4F-7DC80F66170F}"/>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575309589" sldId="2147483850"/>
              <ac:spMk id="9" creationId="{58A46C0A-5E4E-4E7E-B936-4E643267AA10}"/>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575309589" sldId="2147483850"/>
              <ac:spMk id="10" creationId="{E366B5C0-A5BE-41AC-AB68-3596633232F4}"/>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575309589" sldId="2147483850"/>
              <ac:spMk id="11" creationId="{7C81E52B-57E9-4847-8A66-FE5048C74156}"/>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575309589" sldId="2147483850"/>
              <ac:spMk id="12" creationId="{18344E4F-4B05-446D-AD84-D7E5028DB7B4}"/>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575309589" sldId="2147483850"/>
              <ac:spMk id="13" creationId="{5A7B8A8C-7F6F-4C9B-8890-0169FCB8AF69}"/>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575309589" sldId="2147483850"/>
              <ac:spMk id="14" creationId="{0506C55B-4A7E-4A15-8FA6-B70F9D0334BA}"/>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575309589" sldId="2147483850"/>
              <ac:spMk id="15" creationId="{AE30F209-3CD2-4260-84AE-F74F0D2DC0B3}"/>
            </ac:spMkLst>
          </pc:spChg>
          <pc:grpChg chg="add">
            <ac:chgData name="Esterly, Michelle L. (CDC/DDNID/NCCDPHP/DCPC) (CTR)" userId="45dee2c2-5260-4221-bcb0-278c6a953ba1" providerId="ADAL" clId="{631BD030-08F0-43E9-B2C1-D8EBE3FD18C1}" dt="2023-01-12T17:07:41.095" v="2519"/>
            <ac:grpSpMkLst>
              <pc:docMk/>
              <pc:sldMasterMk cId="696152876" sldId="2147483847"/>
              <pc:sldLayoutMk cId="575309589" sldId="2147483850"/>
              <ac:grpSpMk id="16" creationId="{AD704274-C137-4629-AB21-B8F58C425292}"/>
            </ac:grpSpMkLst>
          </pc:grpChg>
          <pc:grpChg chg="add">
            <ac:chgData name="Esterly, Michelle L. (CDC/DDNID/NCCDPHP/DCPC) (CTR)" userId="45dee2c2-5260-4221-bcb0-278c6a953ba1" providerId="ADAL" clId="{631BD030-08F0-43E9-B2C1-D8EBE3FD18C1}" dt="2023-01-12T17:07:41.095" v="2519"/>
            <ac:grpSpMkLst>
              <pc:docMk/>
              <pc:sldMasterMk cId="696152876" sldId="2147483847"/>
              <pc:sldLayoutMk cId="575309589" sldId="2147483850"/>
              <ac:grpSpMk id="19" creationId="{4F954B5D-FA4C-4ECE-906A-0533F5D6FF6E}"/>
            </ac:grpSpMkLst>
          </pc:grpChg>
        </pc:sldLayoutChg>
        <pc:sldLayoutChg chg="addSp">
          <pc:chgData name="Esterly, Michelle L. (CDC/DDNID/NCCDPHP/DCPC) (CTR)" userId="45dee2c2-5260-4221-bcb0-278c6a953ba1" providerId="ADAL" clId="{631BD030-08F0-43E9-B2C1-D8EBE3FD18C1}" dt="2023-01-12T17:07:41.095" v="2519"/>
          <pc:sldLayoutMkLst>
            <pc:docMk/>
            <pc:sldMasterMk cId="696152876" sldId="2147483847"/>
            <pc:sldLayoutMk cId="4103918481" sldId="2147483851"/>
          </pc:sldLayoutMkLst>
          <pc:spChg chg="add">
            <ac:chgData name="Esterly, Michelle L. (CDC/DDNID/NCCDPHP/DCPC) (CTR)" userId="45dee2c2-5260-4221-bcb0-278c6a953ba1" providerId="ADAL" clId="{631BD030-08F0-43E9-B2C1-D8EBE3FD18C1}" dt="2023-01-12T17:07:41.095" v="2519"/>
            <ac:spMkLst>
              <pc:docMk/>
              <pc:sldMasterMk cId="696152876" sldId="2147483847"/>
              <pc:sldLayoutMk cId="4103918481" sldId="2147483851"/>
              <ac:spMk id="8" creationId="{8AB4431C-16F2-4C90-834C-1D7952BF9FEE}"/>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4103918481" sldId="2147483851"/>
              <ac:spMk id="9" creationId="{44B66D69-AE8F-44C4-9DB8-7E9EC5D3C091}"/>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4103918481" sldId="2147483851"/>
              <ac:spMk id="10" creationId="{728EA530-326F-4253-B7E0-D30BD06A37E5}"/>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4103918481" sldId="2147483851"/>
              <ac:spMk id="11" creationId="{131C8CE0-0375-45E5-8F09-5D0420A5E0B7}"/>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4103918481" sldId="2147483851"/>
              <ac:spMk id="12" creationId="{B3BC65EF-CCCE-4499-8131-BB657A2782C9}"/>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4103918481" sldId="2147483851"/>
              <ac:spMk id="19" creationId="{4A7DFD90-7078-485A-ACA3-0EE611EFF58C}"/>
            </ac:spMkLst>
          </pc:spChg>
          <pc:grpChg chg="add">
            <ac:chgData name="Esterly, Michelle L. (CDC/DDNID/NCCDPHP/DCPC) (CTR)" userId="45dee2c2-5260-4221-bcb0-278c6a953ba1" providerId="ADAL" clId="{631BD030-08F0-43E9-B2C1-D8EBE3FD18C1}" dt="2023-01-12T17:07:41.095" v="2519"/>
            <ac:grpSpMkLst>
              <pc:docMk/>
              <pc:sldMasterMk cId="696152876" sldId="2147483847"/>
              <pc:sldLayoutMk cId="4103918481" sldId="2147483851"/>
              <ac:grpSpMk id="13" creationId="{FA7B4DCD-4CE4-429A-A775-A97D8A627086}"/>
            </ac:grpSpMkLst>
          </pc:grpChg>
          <pc:grpChg chg="add">
            <ac:chgData name="Esterly, Michelle L. (CDC/DDNID/NCCDPHP/DCPC) (CTR)" userId="45dee2c2-5260-4221-bcb0-278c6a953ba1" providerId="ADAL" clId="{631BD030-08F0-43E9-B2C1-D8EBE3FD18C1}" dt="2023-01-12T17:07:41.095" v="2519"/>
            <ac:grpSpMkLst>
              <pc:docMk/>
              <pc:sldMasterMk cId="696152876" sldId="2147483847"/>
              <pc:sldLayoutMk cId="4103918481" sldId="2147483851"/>
              <ac:grpSpMk id="16" creationId="{577322D5-5EF8-42CF-B979-201C8DB247CB}"/>
            </ac:grpSpMkLst>
          </pc:grpChg>
        </pc:sldLayoutChg>
        <pc:sldLayoutChg chg="addSp">
          <pc:chgData name="Esterly, Michelle L. (CDC/DDNID/NCCDPHP/DCPC) (CTR)" userId="45dee2c2-5260-4221-bcb0-278c6a953ba1" providerId="ADAL" clId="{631BD030-08F0-43E9-B2C1-D8EBE3FD18C1}" dt="2023-01-12T17:07:41.095" v="2519"/>
          <pc:sldLayoutMkLst>
            <pc:docMk/>
            <pc:sldMasterMk cId="696152876" sldId="2147483847"/>
            <pc:sldLayoutMk cId="25243241" sldId="2147483852"/>
          </pc:sldLayoutMkLst>
          <pc:spChg chg="add">
            <ac:chgData name="Esterly, Michelle L. (CDC/DDNID/NCCDPHP/DCPC) (CTR)" userId="45dee2c2-5260-4221-bcb0-278c6a953ba1" providerId="ADAL" clId="{631BD030-08F0-43E9-B2C1-D8EBE3FD18C1}" dt="2023-01-12T17:07:41.095" v="2519"/>
            <ac:spMkLst>
              <pc:docMk/>
              <pc:sldMasterMk cId="696152876" sldId="2147483847"/>
              <pc:sldLayoutMk cId="25243241" sldId="2147483852"/>
              <ac:spMk id="10" creationId="{6EF1EF88-38C5-4558-94B3-409C04E71CCA}"/>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25243241" sldId="2147483852"/>
              <ac:spMk id="11" creationId="{48154DA4-33CC-425D-AC23-57A2158FA2A3}"/>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25243241" sldId="2147483852"/>
              <ac:spMk id="12" creationId="{BC697690-740F-47AC-9C5E-8C5E3F1D93BE}"/>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25243241" sldId="2147483852"/>
              <ac:spMk id="13" creationId="{98DF20EA-7F83-4695-9CD9-AB9066170EEC}"/>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25243241" sldId="2147483852"/>
              <ac:spMk id="14" creationId="{C1DE0BFD-59D4-492F-B023-62AD312B25FD}"/>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25243241" sldId="2147483852"/>
              <ac:spMk id="21" creationId="{099C37C5-DE10-4C88-8D36-0897ACC71002}"/>
            </ac:spMkLst>
          </pc:spChg>
          <pc:grpChg chg="add">
            <ac:chgData name="Esterly, Michelle L. (CDC/DDNID/NCCDPHP/DCPC) (CTR)" userId="45dee2c2-5260-4221-bcb0-278c6a953ba1" providerId="ADAL" clId="{631BD030-08F0-43E9-B2C1-D8EBE3FD18C1}" dt="2023-01-12T17:07:41.095" v="2519"/>
            <ac:grpSpMkLst>
              <pc:docMk/>
              <pc:sldMasterMk cId="696152876" sldId="2147483847"/>
              <pc:sldLayoutMk cId="25243241" sldId="2147483852"/>
              <ac:grpSpMk id="15" creationId="{2CCD32EA-8560-4CD1-88DA-1735597FE00F}"/>
            </ac:grpSpMkLst>
          </pc:grpChg>
          <pc:grpChg chg="add">
            <ac:chgData name="Esterly, Michelle L. (CDC/DDNID/NCCDPHP/DCPC) (CTR)" userId="45dee2c2-5260-4221-bcb0-278c6a953ba1" providerId="ADAL" clId="{631BD030-08F0-43E9-B2C1-D8EBE3FD18C1}" dt="2023-01-12T17:07:41.095" v="2519"/>
            <ac:grpSpMkLst>
              <pc:docMk/>
              <pc:sldMasterMk cId="696152876" sldId="2147483847"/>
              <pc:sldLayoutMk cId="25243241" sldId="2147483852"/>
              <ac:grpSpMk id="18" creationId="{2F5EF2F9-D36C-457E-8D20-7D73C4B1518D}"/>
            </ac:grpSpMkLst>
          </pc:grpChg>
        </pc:sldLayoutChg>
        <pc:sldLayoutChg chg="addSp">
          <pc:chgData name="Esterly, Michelle L. (CDC/DDNID/NCCDPHP/DCPC) (CTR)" userId="45dee2c2-5260-4221-bcb0-278c6a953ba1" providerId="ADAL" clId="{631BD030-08F0-43E9-B2C1-D8EBE3FD18C1}" dt="2023-01-12T17:07:41.095" v="2519"/>
          <pc:sldLayoutMkLst>
            <pc:docMk/>
            <pc:sldMasterMk cId="696152876" sldId="2147483847"/>
            <pc:sldLayoutMk cId="42970011" sldId="2147483853"/>
          </pc:sldLayoutMkLst>
          <pc:spChg chg="add">
            <ac:chgData name="Esterly, Michelle L. (CDC/DDNID/NCCDPHP/DCPC) (CTR)" userId="45dee2c2-5260-4221-bcb0-278c6a953ba1" providerId="ADAL" clId="{631BD030-08F0-43E9-B2C1-D8EBE3FD18C1}" dt="2023-01-12T17:07:41.095" v="2519"/>
            <ac:spMkLst>
              <pc:docMk/>
              <pc:sldMasterMk cId="696152876" sldId="2147483847"/>
              <pc:sldLayoutMk cId="42970011" sldId="2147483853"/>
              <ac:spMk id="6" creationId="{DCA65EC3-CEF6-47AF-87BC-525F761599F6}"/>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42970011" sldId="2147483853"/>
              <ac:spMk id="7" creationId="{FF6168CF-825A-4B70-94B5-C5B86777DDF7}"/>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42970011" sldId="2147483853"/>
              <ac:spMk id="8" creationId="{A35BB2D3-1475-4812-916D-71572F614951}"/>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42970011" sldId="2147483853"/>
              <ac:spMk id="9" creationId="{435284C1-9BC2-4957-B620-15CA5765C7C0}"/>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42970011" sldId="2147483853"/>
              <ac:spMk id="10" creationId="{15A0478B-302E-4CE7-BA11-10B96AD93196}"/>
            </ac:spMkLst>
          </pc:spChg>
          <pc:spChg chg="add">
            <ac:chgData name="Esterly, Michelle L. (CDC/DDNID/NCCDPHP/DCPC) (CTR)" userId="45dee2c2-5260-4221-bcb0-278c6a953ba1" providerId="ADAL" clId="{631BD030-08F0-43E9-B2C1-D8EBE3FD18C1}" dt="2023-01-12T17:07:41.095" v="2519"/>
            <ac:spMkLst>
              <pc:docMk/>
              <pc:sldMasterMk cId="696152876" sldId="2147483847"/>
              <pc:sldLayoutMk cId="42970011" sldId="2147483853"/>
              <ac:spMk id="17" creationId="{775D8F3B-1E48-4647-ADC7-CB3AE8421A63}"/>
            </ac:spMkLst>
          </pc:spChg>
          <pc:grpChg chg="add">
            <ac:chgData name="Esterly, Michelle L. (CDC/DDNID/NCCDPHP/DCPC) (CTR)" userId="45dee2c2-5260-4221-bcb0-278c6a953ba1" providerId="ADAL" clId="{631BD030-08F0-43E9-B2C1-D8EBE3FD18C1}" dt="2023-01-12T17:07:41.095" v="2519"/>
            <ac:grpSpMkLst>
              <pc:docMk/>
              <pc:sldMasterMk cId="696152876" sldId="2147483847"/>
              <pc:sldLayoutMk cId="42970011" sldId="2147483853"/>
              <ac:grpSpMk id="11" creationId="{EFCD41AA-35DA-442F-8863-FFCBD3274E25}"/>
            </ac:grpSpMkLst>
          </pc:grpChg>
          <pc:grpChg chg="add">
            <ac:chgData name="Esterly, Michelle L. (CDC/DDNID/NCCDPHP/DCPC) (CTR)" userId="45dee2c2-5260-4221-bcb0-278c6a953ba1" providerId="ADAL" clId="{631BD030-08F0-43E9-B2C1-D8EBE3FD18C1}" dt="2023-01-12T17:07:41.095" v="2519"/>
            <ac:grpSpMkLst>
              <pc:docMk/>
              <pc:sldMasterMk cId="696152876" sldId="2147483847"/>
              <pc:sldLayoutMk cId="42970011" sldId="2147483853"/>
              <ac:grpSpMk id="14" creationId="{D7E86AA0-EDF3-4F2F-9D56-10813939017A}"/>
            </ac:grpSpMkLst>
          </pc:grpChg>
        </pc:sldLayoutChg>
      </pc:sldMasterChg>
      <pc:sldMasterChg chg="modSldLayout">
        <pc:chgData name="Esterly, Michelle L. (CDC/DDNID/NCCDPHP/DCPC) (CTR)" userId="45dee2c2-5260-4221-bcb0-278c6a953ba1" providerId="ADAL" clId="{631BD030-08F0-43E9-B2C1-D8EBE3FD18C1}" dt="2023-01-12T17:07:43.203" v="2527"/>
        <pc:sldMasterMkLst>
          <pc:docMk/>
          <pc:sldMasterMk cId="253015497" sldId="2147483865"/>
        </pc:sldMasterMkLst>
        <pc:sldLayoutChg chg="addSp">
          <pc:chgData name="Esterly, Michelle L. (CDC/DDNID/NCCDPHP/DCPC) (CTR)" userId="45dee2c2-5260-4221-bcb0-278c6a953ba1" providerId="ADAL" clId="{631BD030-08F0-43E9-B2C1-D8EBE3FD18C1}" dt="2023-01-12T17:07:43.203" v="2527"/>
          <pc:sldLayoutMkLst>
            <pc:docMk/>
            <pc:sldMasterMk cId="253015497" sldId="2147483865"/>
            <pc:sldLayoutMk cId="529284856" sldId="2147483867"/>
          </pc:sldLayoutMkLst>
          <pc:spChg chg="add">
            <ac:chgData name="Esterly, Michelle L. (CDC/DDNID/NCCDPHP/DCPC) (CTR)" userId="45dee2c2-5260-4221-bcb0-278c6a953ba1" providerId="ADAL" clId="{631BD030-08F0-43E9-B2C1-D8EBE3FD18C1}" dt="2023-01-12T17:07:43.203" v="2527"/>
            <ac:spMkLst>
              <pc:docMk/>
              <pc:sldMasterMk cId="253015497" sldId="2147483865"/>
              <pc:sldLayoutMk cId="529284856" sldId="2147483867"/>
              <ac:spMk id="7" creationId="{116C9DBD-6CB4-48C5-A39E-EA6B2E5D9ED5}"/>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529284856" sldId="2147483867"/>
              <ac:spMk id="8" creationId="{8E03EDA0-A5B2-43E5-B47A-8164D4DB47C4}"/>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529284856" sldId="2147483867"/>
              <ac:spMk id="9" creationId="{32FCE0DE-BEAB-4715-9C86-293E1ADF961F}"/>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529284856" sldId="2147483867"/>
              <ac:spMk id="10" creationId="{288406CC-9958-4996-BD51-93B42F82D24E}"/>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529284856" sldId="2147483867"/>
              <ac:spMk id="11" creationId="{BBD57C93-933D-476C-BD91-9EC2114313A9}"/>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529284856" sldId="2147483867"/>
              <ac:spMk id="18" creationId="{AC657BA1-AE6F-4138-BD4C-C8C1940FB608}"/>
            </ac:spMkLst>
          </pc:spChg>
          <pc:grpChg chg="add">
            <ac:chgData name="Esterly, Michelle L. (CDC/DDNID/NCCDPHP/DCPC) (CTR)" userId="45dee2c2-5260-4221-bcb0-278c6a953ba1" providerId="ADAL" clId="{631BD030-08F0-43E9-B2C1-D8EBE3FD18C1}" dt="2023-01-12T17:07:43.203" v="2527"/>
            <ac:grpSpMkLst>
              <pc:docMk/>
              <pc:sldMasterMk cId="253015497" sldId="2147483865"/>
              <pc:sldLayoutMk cId="529284856" sldId="2147483867"/>
              <ac:grpSpMk id="12" creationId="{8813FA39-8C0E-425D-85C8-DDE8DAFCE12E}"/>
            </ac:grpSpMkLst>
          </pc:grpChg>
          <pc:grpChg chg="add">
            <ac:chgData name="Esterly, Michelle L. (CDC/DDNID/NCCDPHP/DCPC) (CTR)" userId="45dee2c2-5260-4221-bcb0-278c6a953ba1" providerId="ADAL" clId="{631BD030-08F0-43E9-B2C1-D8EBE3FD18C1}" dt="2023-01-12T17:07:43.203" v="2527"/>
            <ac:grpSpMkLst>
              <pc:docMk/>
              <pc:sldMasterMk cId="253015497" sldId="2147483865"/>
              <pc:sldLayoutMk cId="529284856" sldId="2147483867"/>
              <ac:grpSpMk id="15" creationId="{ADD1051E-D38E-4C07-B4F1-26FEB8B2F566}"/>
            </ac:grpSpMkLst>
          </pc:grpChg>
        </pc:sldLayoutChg>
        <pc:sldLayoutChg chg="addSp">
          <pc:chgData name="Esterly, Michelle L. (CDC/DDNID/NCCDPHP/DCPC) (CTR)" userId="45dee2c2-5260-4221-bcb0-278c6a953ba1" providerId="ADAL" clId="{631BD030-08F0-43E9-B2C1-D8EBE3FD18C1}" dt="2023-01-12T17:07:43.203" v="2527"/>
          <pc:sldLayoutMkLst>
            <pc:docMk/>
            <pc:sldMasterMk cId="253015497" sldId="2147483865"/>
            <pc:sldLayoutMk cId="3078221515" sldId="2147483868"/>
          </pc:sldLayoutMkLst>
          <pc:spChg chg="add">
            <ac:chgData name="Esterly, Michelle L. (CDC/DDNID/NCCDPHP/DCPC) (CTR)" userId="45dee2c2-5260-4221-bcb0-278c6a953ba1" providerId="ADAL" clId="{631BD030-08F0-43E9-B2C1-D8EBE3FD18C1}" dt="2023-01-12T17:07:43.203" v="2527"/>
            <ac:spMkLst>
              <pc:docMk/>
              <pc:sldMasterMk cId="253015497" sldId="2147483865"/>
              <pc:sldLayoutMk cId="3078221515" sldId="2147483868"/>
              <ac:spMk id="7" creationId="{A54167DB-8649-478D-AE23-4BAFD4DBBADE}"/>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078221515" sldId="2147483868"/>
              <ac:spMk id="8" creationId="{9DA60D7D-7EA3-489D-95AC-9B254F329223}"/>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078221515" sldId="2147483868"/>
              <ac:spMk id="9" creationId="{65C8ADE8-777A-48AF-A125-AABC182B5FF0}"/>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078221515" sldId="2147483868"/>
              <ac:spMk id="10" creationId="{71640412-6509-4A1E-974F-3D81375ADE8F}"/>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078221515" sldId="2147483868"/>
              <ac:spMk id="11" creationId="{2D9C3C87-A0E7-49D4-AE8A-A09911B071B6}"/>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078221515" sldId="2147483868"/>
              <ac:spMk id="12" creationId="{B8D57FFB-EC90-4C8C-9852-56B58BAEA492}"/>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078221515" sldId="2147483868"/>
              <ac:spMk id="13" creationId="{DD9499FA-553F-4E75-80C4-AC32F764E8BE}"/>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078221515" sldId="2147483868"/>
              <ac:spMk id="14" creationId="{1538B4FE-9892-4E80-A8A0-D1AB0B4B9023}"/>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078221515" sldId="2147483868"/>
              <ac:spMk id="15" creationId="{E10DF383-A032-4A86-B038-E2E1A327F7F6}"/>
            </ac:spMkLst>
          </pc:spChg>
          <pc:grpChg chg="add">
            <ac:chgData name="Esterly, Michelle L. (CDC/DDNID/NCCDPHP/DCPC) (CTR)" userId="45dee2c2-5260-4221-bcb0-278c6a953ba1" providerId="ADAL" clId="{631BD030-08F0-43E9-B2C1-D8EBE3FD18C1}" dt="2023-01-12T17:07:43.203" v="2527"/>
            <ac:grpSpMkLst>
              <pc:docMk/>
              <pc:sldMasterMk cId="253015497" sldId="2147483865"/>
              <pc:sldLayoutMk cId="3078221515" sldId="2147483868"/>
              <ac:grpSpMk id="16" creationId="{3D55AFB9-B8CA-46EC-B0B7-35C52D5BD55C}"/>
            </ac:grpSpMkLst>
          </pc:grpChg>
          <pc:grpChg chg="add">
            <ac:chgData name="Esterly, Michelle L. (CDC/DDNID/NCCDPHP/DCPC) (CTR)" userId="45dee2c2-5260-4221-bcb0-278c6a953ba1" providerId="ADAL" clId="{631BD030-08F0-43E9-B2C1-D8EBE3FD18C1}" dt="2023-01-12T17:07:43.203" v="2527"/>
            <ac:grpSpMkLst>
              <pc:docMk/>
              <pc:sldMasterMk cId="253015497" sldId="2147483865"/>
              <pc:sldLayoutMk cId="3078221515" sldId="2147483868"/>
              <ac:grpSpMk id="19" creationId="{5BBE983B-6694-4DA7-93BD-DF9E50EFE7BA}"/>
            </ac:grpSpMkLst>
          </pc:grpChg>
        </pc:sldLayoutChg>
        <pc:sldLayoutChg chg="addSp">
          <pc:chgData name="Esterly, Michelle L. (CDC/DDNID/NCCDPHP/DCPC) (CTR)" userId="45dee2c2-5260-4221-bcb0-278c6a953ba1" providerId="ADAL" clId="{631BD030-08F0-43E9-B2C1-D8EBE3FD18C1}" dt="2023-01-12T17:07:43.203" v="2527"/>
          <pc:sldLayoutMkLst>
            <pc:docMk/>
            <pc:sldMasterMk cId="253015497" sldId="2147483865"/>
            <pc:sldLayoutMk cId="38055206" sldId="2147483869"/>
          </pc:sldLayoutMkLst>
          <pc:spChg chg="add">
            <ac:chgData name="Esterly, Michelle L. (CDC/DDNID/NCCDPHP/DCPC) (CTR)" userId="45dee2c2-5260-4221-bcb0-278c6a953ba1" providerId="ADAL" clId="{631BD030-08F0-43E9-B2C1-D8EBE3FD18C1}" dt="2023-01-12T17:07:43.203" v="2527"/>
            <ac:spMkLst>
              <pc:docMk/>
              <pc:sldMasterMk cId="253015497" sldId="2147483865"/>
              <pc:sldLayoutMk cId="38055206" sldId="2147483869"/>
              <ac:spMk id="8" creationId="{0B61A589-77F6-421D-8003-16A0F9DA7673}"/>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8055206" sldId="2147483869"/>
              <ac:spMk id="9" creationId="{1311FB5B-7E15-41C3-8584-1BAE19C7C8F7}"/>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8055206" sldId="2147483869"/>
              <ac:spMk id="10" creationId="{CAD52C9E-68E3-436C-AE4E-ED64AEF8D929}"/>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8055206" sldId="2147483869"/>
              <ac:spMk id="11" creationId="{B5F62EDE-251C-4F40-8B5E-2D88F437CF05}"/>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8055206" sldId="2147483869"/>
              <ac:spMk id="12" creationId="{95C12563-E069-46AD-9407-9E8C3093FBE1}"/>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38055206" sldId="2147483869"/>
              <ac:spMk id="19" creationId="{9A66D8A4-CD50-4FA3-8C7C-F8F1B5B772A6}"/>
            </ac:spMkLst>
          </pc:spChg>
          <pc:grpChg chg="add">
            <ac:chgData name="Esterly, Michelle L. (CDC/DDNID/NCCDPHP/DCPC) (CTR)" userId="45dee2c2-5260-4221-bcb0-278c6a953ba1" providerId="ADAL" clId="{631BD030-08F0-43E9-B2C1-D8EBE3FD18C1}" dt="2023-01-12T17:07:43.203" v="2527"/>
            <ac:grpSpMkLst>
              <pc:docMk/>
              <pc:sldMasterMk cId="253015497" sldId="2147483865"/>
              <pc:sldLayoutMk cId="38055206" sldId="2147483869"/>
              <ac:grpSpMk id="13" creationId="{7B45EED6-5106-4A40-AF3E-F146DA1E67C1}"/>
            </ac:grpSpMkLst>
          </pc:grpChg>
          <pc:grpChg chg="add">
            <ac:chgData name="Esterly, Michelle L. (CDC/DDNID/NCCDPHP/DCPC) (CTR)" userId="45dee2c2-5260-4221-bcb0-278c6a953ba1" providerId="ADAL" clId="{631BD030-08F0-43E9-B2C1-D8EBE3FD18C1}" dt="2023-01-12T17:07:43.203" v="2527"/>
            <ac:grpSpMkLst>
              <pc:docMk/>
              <pc:sldMasterMk cId="253015497" sldId="2147483865"/>
              <pc:sldLayoutMk cId="38055206" sldId="2147483869"/>
              <ac:grpSpMk id="16" creationId="{E1863B86-321A-4B44-B652-76DD4A3E3C5E}"/>
            </ac:grpSpMkLst>
          </pc:grpChg>
        </pc:sldLayoutChg>
        <pc:sldLayoutChg chg="addSp">
          <pc:chgData name="Esterly, Michelle L. (CDC/DDNID/NCCDPHP/DCPC) (CTR)" userId="45dee2c2-5260-4221-bcb0-278c6a953ba1" providerId="ADAL" clId="{631BD030-08F0-43E9-B2C1-D8EBE3FD18C1}" dt="2023-01-12T17:07:43.203" v="2527"/>
          <pc:sldLayoutMkLst>
            <pc:docMk/>
            <pc:sldMasterMk cId="253015497" sldId="2147483865"/>
            <pc:sldLayoutMk cId="851732205" sldId="2147483870"/>
          </pc:sldLayoutMkLst>
          <pc:spChg chg="add">
            <ac:chgData name="Esterly, Michelle L. (CDC/DDNID/NCCDPHP/DCPC) (CTR)" userId="45dee2c2-5260-4221-bcb0-278c6a953ba1" providerId="ADAL" clId="{631BD030-08F0-43E9-B2C1-D8EBE3FD18C1}" dt="2023-01-12T17:07:43.203" v="2527"/>
            <ac:spMkLst>
              <pc:docMk/>
              <pc:sldMasterMk cId="253015497" sldId="2147483865"/>
              <pc:sldLayoutMk cId="851732205" sldId="2147483870"/>
              <ac:spMk id="10" creationId="{BD346434-D377-48F4-8F71-93C7DAD2A4EE}"/>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851732205" sldId="2147483870"/>
              <ac:spMk id="11" creationId="{00B3F338-517E-42A8-AD30-07D3F134382D}"/>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851732205" sldId="2147483870"/>
              <ac:spMk id="12" creationId="{1CB4969E-B160-45BC-9FD0-8E1E5E13FA95}"/>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851732205" sldId="2147483870"/>
              <ac:spMk id="13" creationId="{B09ED796-AA08-49F8-89D0-8F886C86AAD2}"/>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851732205" sldId="2147483870"/>
              <ac:spMk id="14" creationId="{127E3686-115F-41C9-B353-7A43A218F52C}"/>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851732205" sldId="2147483870"/>
              <ac:spMk id="21" creationId="{648B135A-8D01-4112-8AC3-FBEAC4C42C27}"/>
            </ac:spMkLst>
          </pc:spChg>
          <pc:grpChg chg="add">
            <ac:chgData name="Esterly, Michelle L. (CDC/DDNID/NCCDPHP/DCPC) (CTR)" userId="45dee2c2-5260-4221-bcb0-278c6a953ba1" providerId="ADAL" clId="{631BD030-08F0-43E9-B2C1-D8EBE3FD18C1}" dt="2023-01-12T17:07:43.203" v="2527"/>
            <ac:grpSpMkLst>
              <pc:docMk/>
              <pc:sldMasterMk cId="253015497" sldId="2147483865"/>
              <pc:sldLayoutMk cId="851732205" sldId="2147483870"/>
              <ac:grpSpMk id="15" creationId="{BB69DE13-ADA8-41A6-A278-9AE1A453865F}"/>
            </ac:grpSpMkLst>
          </pc:grpChg>
          <pc:grpChg chg="add">
            <ac:chgData name="Esterly, Michelle L. (CDC/DDNID/NCCDPHP/DCPC) (CTR)" userId="45dee2c2-5260-4221-bcb0-278c6a953ba1" providerId="ADAL" clId="{631BD030-08F0-43E9-B2C1-D8EBE3FD18C1}" dt="2023-01-12T17:07:43.203" v="2527"/>
            <ac:grpSpMkLst>
              <pc:docMk/>
              <pc:sldMasterMk cId="253015497" sldId="2147483865"/>
              <pc:sldLayoutMk cId="851732205" sldId="2147483870"/>
              <ac:grpSpMk id="18" creationId="{CA1E8185-74D9-4DC4-8984-FE0EBC886163}"/>
            </ac:grpSpMkLst>
          </pc:grpChg>
        </pc:sldLayoutChg>
        <pc:sldLayoutChg chg="addSp">
          <pc:chgData name="Esterly, Michelle L. (CDC/DDNID/NCCDPHP/DCPC) (CTR)" userId="45dee2c2-5260-4221-bcb0-278c6a953ba1" providerId="ADAL" clId="{631BD030-08F0-43E9-B2C1-D8EBE3FD18C1}" dt="2023-01-12T17:07:43.203" v="2527"/>
          <pc:sldLayoutMkLst>
            <pc:docMk/>
            <pc:sldMasterMk cId="253015497" sldId="2147483865"/>
            <pc:sldLayoutMk cId="2057711359" sldId="2147483871"/>
          </pc:sldLayoutMkLst>
          <pc:spChg chg="add">
            <ac:chgData name="Esterly, Michelle L. (CDC/DDNID/NCCDPHP/DCPC) (CTR)" userId="45dee2c2-5260-4221-bcb0-278c6a953ba1" providerId="ADAL" clId="{631BD030-08F0-43E9-B2C1-D8EBE3FD18C1}" dt="2023-01-12T17:07:43.203" v="2527"/>
            <ac:spMkLst>
              <pc:docMk/>
              <pc:sldMasterMk cId="253015497" sldId="2147483865"/>
              <pc:sldLayoutMk cId="2057711359" sldId="2147483871"/>
              <ac:spMk id="6" creationId="{38D9B7FD-ECAF-4E36-ACCC-FB4CD7B7800F}"/>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2057711359" sldId="2147483871"/>
              <ac:spMk id="7" creationId="{D0458E43-DE62-4823-B163-2E2787C04C01}"/>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2057711359" sldId="2147483871"/>
              <ac:spMk id="8" creationId="{FD9D2302-BBE2-48ED-8347-8AC228CD6A0C}"/>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2057711359" sldId="2147483871"/>
              <ac:spMk id="9" creationId="{43C61978-1B98-4AD2-82CD-09948AB69184}"/>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2057711359" sldId="2147483871"/>
              <ac:spMk id="10" creationId="{2FD75746-36DC-45F5-A9F4-FE5FD6644862}"/>
            </ac:spMkLst>
          </pc:spChg>
          <pc:spChg chg="add">
            <ac:chgData name="Esterly, Michelle L. (CDC/DDNID/NCCDPHP/DCPC) (CTR)" userId="45dee2c2-5260-4221-bcb0-278c6a953ba1" providerId="ADAL" clId="{631BD030-08F0-43E9-B2C1-D8EBE3FD18C1}" dt="2023-01-12T17:07:43.203" v="2527"/>
            <ac:spMkLst>
              <pc:docMk/>
              <pc:sldMasterMk cId="253015497" sldId="2147483865"/>
              <pc:sldLayoutMk cId="2057711359" sldId="2147483871"/>
              <ac:spMk id="17" creationId="{CB728048-17DE-453E-9B00-667B659FFA5B}"/>
            </ac:spMkLst>
          </pc:spChg>
          <pc:grpChg chg="add">
            <ac:chgData name="Esterly, Michelle L. (CDC/DDNID/NCCDPHP/DCPC) (CTR)" userId="45dee2c2-5260-4221-bcb0-278c6a953ba1" providerId="ADAL" clId="{631BD030-08F0-43E9-B2C1-D8EBE3FD18C1}" dt="2023-01-12T17:07:43.203" v="2527"/>
            <ac:grpSpMkLst>
              <pc:docMk/>
              <pc:sldMasterMk cId="253015497" sldId="2147483865"/>
              <pc:sldLayoutMk cId="2057711359" sldId="2147483871"/>
              <ac:grpSpMk id="11" creationId="{093E2C6C-489C-4758-90DF-FFCD0E805A8E}"/>
            </ac:grpSpMkLst>
          </pc:grpChg>
          <pc:grpChg chg="add">
            <ac:chgData name="Esterly, Michelle L. (CDC/DDNID/NCCDPHP/DCPC) (CTR)" userId="45dee2c2-5260-4221-bcb0-278c6a953ba1" providerId="ADAL" clId="{631BD030-08F0-43E9-B2C1-D8EBE3FD18C1}" dt="2023-01-12T17:07:43.203" v="2527"/>
            <ac:grpSpMkLst>
              <pc:docMk/>
              <pc:sldMasterMk cId="253015497" sldId="2147483865"/>
              <pc:sldLayoutMk cId="2057711359" sldId="2147483871"/>
              <ac:grpSpMk id="14" creationId="{2D73B0C3-A171-4E9B-AD91-C1D3E03A610A}"/>
            </ac:grpSpMkLst>
          </pc:grpChg>
        </pc:sldLayoutChg>
      </pc:sldMasterChg>
      <pc:sldMasterChg chg="modSldLayout">
        <pc:chgData name="Esterly, Michelle L. (CDC/DDNID/NCCDPHP/DCPC) (CTR)" userId="45dee2c2-5260-4221-bcb0-278c6a953ba1" providerId="ADAL" clId="{631BD030-08F0-43E9-B2C1-D8EBE3FD18C1}" dt="2023-01-12T17:04:51.655" v="2495"/>
        <pc:sldMasterMkLst>
          <pc:docMk/>
          <pc:sldMasterMk cId="572396683" sldId="2147483865"/>
        </pc:sldMasterMkLst>
        <pc:sldLayoutChg chg="addSp">
          <pc:chgData name="Esterly, Michelle L. (CDC/DDNID/NCCDPHP/DCPC) (CTR)" userId="45dee2c2-5260-4221-bcb0-278c6a953ba1" providerId="ADAL" clId="{631BD030-08F0-43E9-B2C1-D8EBE3FD18C1}" dt="2023-01-12T17:04:51.655" v="2495"/>
          <pc:sldLayoutMkLst>
            <pc:docMk/>
            <pc:sldMasterMk cId="572396683" sldId="2147483865"/>
            <pc:sldLayoutMk cId="2378410891" sldId="2147483867"/>
          </pc:sldLayoutMkLst>
          <pc:spChg chg="add">
            <ac:chgData name="Esterly, Michelle L. (CDC/DDNID/NCCDPHP/DCPC) (CTR)" userId="45dee2c2-5260-4221-bcb0-278c6a953ba1" providerId="ADAL" clId="{631BD030-08F0-43E9-B2C1-D8EBE3FD18C1}" dt="2023-01-12T17:04:51.655" v="2495"/>
            <ac:spMkLst>
              <pc:docMk/>
              <pc:sldMasterMk cId="572396683" sldId="2147483865"/>
              <pc:sldLayoutMk cId="2378410891" sldId="2147483867"/>
              <ac:spMk id="7" creationId="{BFDCFE84-06B2-4D88-8EE9-8EB0A931B6D8}"/>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378410891" sldId="2147483867"/>
              <ac:spMk id="8" creationId="{4E542F7A-4337-4A40-AF18-F99650DCF8E4}"/>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378410891" sldId="2147483867"/>
              <ac:spMk id="9" creationId="{717BEE4D-384C-4EF0-89C8-102F406857AA}"/>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378410891" sldId="2147483867"/>
              <ac:spMk id="10" creationId="{FAE02285-9405-4E66-B695-D36DE38140E5}"/>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378410891" sldId="2147483867"/>
              <ac:spMk id="11" creationId="{3BFF901F-315A-45DE-B1BF-9E30B40B7E90}"/>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378410891" sldId="2147483867"/>
              <ac:spMk id="18" creationId="{528BC730-6618-417A-ADD0-3567DA00D4B6}"/>
            </ac:spMkLst>
          </pc:spChg>
          <pc:grpChg chg="add">
            <ac:chgData name="Esterly, Michelle L. (CDC/DDNID/NCCDPHP/DCPC) (CTR)" userId="45dee2c2-5260-4221-bcb0-278c6a953ba1" providerId="ADAL" clId="{631BD030-08F0-43E9-B2C1-D8EBE3FD18C1}" dt="2023-01-12T17:04:51.655" v="2495"/>
            <ac:grpSpMkLst>
              <pc:docMk/>
              <pc:sldMasterMk cId="572396683" sldId="2147483865"/>
              <pc:sldLayoutMk cId="2378410891" sldId="2147483867"/>
              <ac:grpSpMk id="12" creationId="{00ED052E-59C6-4887-8038-6410DD9B9154}"/>
            </ac:grpSpMkLst>
          </pc:grpChg>
          <pc:grpChg chg="add">
            <ac:chgData name="Esterly, Michelle L. (CDC/DDNID/NCCDPHP/DCPC) (CTR)" userId="45dee2c2-5260-4221-bcb0-278c6a953ba1" providerId="ADAL" clId="{631BD030-08F0-43E9-B2C1-D8EBE3FD18C1}" dt="2023-01-12T17:04:51.655" v="2495"/>
            <ac:grpSpMkLst>
              <pc:docMk/>
              <pc:sldMasterMk cId="572396683" sldId="2147483865"/>
              <pc:sldLayoutMk cId="2378410891" sldId="2147483867"/>
              <ac:grpSpMk id="15" creationId="{5197B2D8-AE34-412A-B7C5-F92666A86507}"/>
            </ac:grpSpMkLst>
          </pc:grpChg>
        </pc:sldLayoutChg>
        <pc:sldLayoutChg chg="addSp">
          <pc:chgData name="Esterly, Michelle L. (CDC/DDNID/NCCDPHP/DCPC) (CTR)" userId="45dee2c2-5260-4221-bcb0-278c6a953ba1" providerId="ADAL" clId="{631BD030-08F0-43E9-B2C1-D8EBE3FD18C1}" dt="2023-01-12T17:04:51.655" v="2495"/>
          <pc:sldLayoutMkLst>
            <pc:docMk/>
            <pc:sldMasterMk cId="572396683" sldId="2147483865"/>
            <pc:sldLayoutMk cId="2670793184" sldId="2147483868"/>
          </pc:sldLayoutMkLst>
          <pc:spChg chg="add">
            <ac:chgData name="Esterly, Michelle L. (CDC/DDNID/NCCDPHP/DCPC) (CTR)" userId="45dee2c2-5260-4221-bcb0-278c6a953ba1" providerId="ADAL" clId="{631BD030-08F0-43E9-B2C1-D8EBE3FD18C1}" dt="2023-01-12T17:04:51.655" v="2495"/>
            <ac:spMkLst>
              <pc:docMk/>
              <pc:sldMasterMk cId="572396683" sldId="2147483865"/>
              <pc:sldLayoutMk cId="2670793184" sldId="2147483868"/>
              <ac:spMk id="7" creationId="{4288847A-0165-4FEE-87F5-4CA338ACE9EA}"/>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670793184" sldId="2147483868"/>
              <ac:spMk id="8" creationId="{7F682830-E6DE-4B49-A347-4C6EEE84A461}"/>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670793184" sldId="2147483868"/>
              <ac:spMk id="9" creationId="{6D31BFFF-B6DD-4B56-B773-B5C1335554BC}"/>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670793184" sldId="2147483868"/>
              <ac:spMk id="10" creationId="{98FD1514-200E-46D6-ABF5-FFCD5B9C49A0}"/>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670793184" sldId="2147483868"/>
              <ac:spMk id="11" creationId="{F2DA6735-8CD6-49F8-912A-1D62195E795A}"/>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670793184" sldId="2147483868"/>
              <ac:spMk id="12" creationId="{F74F0F6D-E2E0-4FE6-A4C6-8F4A167B2C91}"/>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670793184" sldId="2147483868"/>
              <ac:spMk id="13" creationId="{51D75310-75A2-46A7-8D5F-703973872A81}"/>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670793184" sldId="2147483868"/>
              <ac:spMk id="14" creationId="{3901E121-C067-425A-AAB8-D2AB5C37CF10}"/>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2670793184" sldId="2147483868"/>
              <ac:spMk id="15" creationId="{2C740D3D-453B-452D-8EE1-97466220F3C1}"/>
            </ac:spMkLst>
          </pc:spChg>
          <pc:grpChg chg="add">
            <ac:chgData name="Esterly, Michelle L. (CDC/DDNID/NCCDPHP/DCPC) (CTR)" userId="45dee2c2-5260-4221-bcb0-278c6a953ba1" providerId="ADAL" clId="{631BD030-08F0-43E9-B2C1-D8EBE3FD18C1}" dt="2023-01-12T17:04:51.655" v="2495"/>
            <ac:grpSpMkLst>
              <pc:docMk/>
              <pc:sldMasterMk cId="572396683" sldId="2147483865"/>
              <pc:sldLayoutMk cId="2670793184" sldId="2147483868"/>
              <ac:grpSpMk id="16" creationId="{E91778E7-5E75-4D7A-A4AB-2F796983B1B3}"/>
            </ac:grpSpMkLst>
          </pc:grpChg>
          <pc:grpChg chg="add">
            <ac:chgData name="Esterly, Michelle L. (CDC/DDNID/NCCDPHP/DCPC) (CTR)" userId="45dee2c2-5260-4221-bcb0-278c6a953ba1" providerId="ADAL" clId="{631BD030-08F0-43E9-B2C1-D8EBE3FD18C1}" dt="2023-01-12T17:04:51.655" v="2495"/>
            <ac:grpSpMkLst>
              <pc:docMk/>
              <pc:sldMasterMk cId="572396683" sldId="2147483865"/>
              <pc:sldLayoutMk cId="2670793184" sldId="2147483868"/>
              <ac:grpSpMk id="19" creationId="{BD954204-EA08-4396-B44C-014FD4C5A94D}"/>
            </ac:grpSpMkLst>
          </pc:grpChg>
        </pc:sldLayoutChg>
        <pc:sldLayoutChg chg="addSp">
          <pc:chgData name="Esterly, Michelle L. (CDC/DDNID/NCCDPHP/DCPC) (CTR)" userId="45dee2c2-5260-4221-bcb0-278c6a953ba1" providerId="ADAL" clId="{631BD030-08F0-43E9-B2C1-D8EBE3FD18C1}" dt="2023-01-12T17:04:51.655" v="2495"/>
          <pc:sldLayoutMkLst>
            <pc:docMk/>
            <pc:sldMasterMk cId="572396683" sldId="2147483865"/>
            <pc:sldLayoutMk cId="3418422055" sldId="2147483869"/>
          </pc:sldLayoutMkLst>
          <pc:spChg chg="add">
            <ac:chgData name="Esterly, Michelle L. (CDC/DDNID/NCCDPHP/DCPC) (CTR)" userId="45dee2c2-5260-4221-bcb0-278c6a953ba1" providerId="ADAL" clId="{631BD030-08F0-43E9-B2C1-D8EBE3FD18C1}" dt="2023-01-12T17:04:51.655" v="2495"/>
            <ac:spMkLst>
              <pc:docMk/>
              <pc:sldMasterMk cId="572396683" sldId="2147483865"/>
              <pc:sldLayoutMk cId="3418422055" sldId="2147483869"/>
              <ac:spMk id="8" creationId="{8D693613-4181-4729-B621-DA0152CF15C1}"/>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3418422055" sldId="2147483869"/>
              <ac:spMk id="9" creationId="{99DC7F28-B7D4-4457-96C5-39DB12212581}"/>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3418422055" sldId="2147483869"/>
              <ac:spMk id="10" creationId="{9F38F4BC-7E8A-4FC1-8A59-F1F37B03CFC3}"/>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3418422055" sldId="2147483869"/>
              <ac:spMk id="11" creationId="{7F74A02D-DB72-4E80-AC6C-6A1AA10F7C61}"/>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3418422055" sldId="2147483869"/>
              <ac:spMk id="12" creationId="{F7C6EA5C-5922-4D78-802F-CAAC96D355C8}"/>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3418422055" sldId="2147483869"/>
              <ac:spMk id="19" creationId="{711BFC8D-34F4-4C73-A206-1A6AC6EAADC7}"/>
            </ac:spMkLst>
          </pc:spChg>
          <pc:grpChg chg="add">
            <ac:chgData name="Esterly, Michelle L. (CDC/DDNID/NCCDPHP/DCPC) (CTR)" userId="45dee2c2-5260-4221-bcb0-278c6a953ba1" providerId="ADAL" clId="{631BD030-08F0-43E9-B2C1-D8EBE3FD18C1}" dt="2023-01-12T17:04:51.655" v="2495"/>
            <ac:grpSpMkLst>
              <pc:docMk/>
              <pc:sldMasterMk cId="572396683" sldId="2147483865"/>
              <pc:sldLayoutMk cId="3418422055" sldId="2147483869"/>
              <ac:grpSpMk id="13" creationId="{BF89D0D9-0421-4D61-870A-B6987666634B}"/>
            </ac:grpSpMkLst>
          </pc:grpChg>
          <pc:grpChg chg="add">
            <ac:chgData name="Esterly, Michelle L. (CDC/DDNID/NCCDPHP/DCPC) (CTR)" userId="45dee2c2-5260-4221-bcb0-278c6a953ba1" providerId="ADAL" clId="{631BD030-08F0-43E9-B2C1-D8EBE3FD18C1}" dt="2023-01-12T17:04:51.655" v="2495"/>
            <ac:grpSpMkLst>
              <pc:docMk/>
              <pc:sldMasterMk cId="572396683" sldId="2147483865"/>
              <pc:sldLayoutMk cId="3418422055" sldId="2147483869"/>
              <ac:grpSpMk id="16" creationId="{A71A017C-828C-43EC-A154-2CA86A10AFF3}"/>
            </ac:grpSpMkLst>
          </pc:grpChg>
        </pc:sldLayoutChg>
        <pc:sldLayoutChg chg="addSp">
          <pc:chgData name="Esterly, Michelle L. (CDC/DDNID/NCCDPHP/DCPC) (CTR)" userId="45dee2c2-5260-4221-bcb0-278c6a953ba1" providerId="ADAL" clId="{631BD030-08F0-43E9-B2C1-D8EBE3FD18C1}" dt="2023-01-12T17:04:51.655" v="2495"/>
          <pc:sldLayoutMkLst>
            <pc:docMk/>
            <pc:sldMasterMk cId="572396683" sldId="2147483865"/>
            <pc:sldLayoutMk cId="43492188" sldId="2147483870"/>
          </pc:sldLayoutMkLst>
          <pc:spChg chg="add">
            <ac:chgData name="Esterly, Michelle L. (CDC/DDNID/NCCDPHP/DCPC) (CTR)" userId="45dee2c2-5260-4221-bcb0-278c6a953ba1" providerId="ADAL" clId="{631BD030-08F0-43E9-B2C1-D8EBE3FD18C1}" dt="2023-01-12T17:04:51.655" v="2495"/>
            <ac:spMkLst>
              <pc:docMk/>
              <pc:sldMasterMk cId="572396683" sldId="2147483865"/>
              <pc:sldLayoutMk cId="43492188" sldId="2147483870"/>
              <ac:spMk id="10" creationId="{238BA69B-96DD-4FD0-BC0D-380AC4C32FBD}"/>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43492188" sldId="2147483870"/>
              <ac:spMk id="11" creationId="{8EE446F3-C880-4E36-A82F-19FCA8B5D9D5}"/>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43492188" sldId="2147483870"/>
              <ac:spMk id="12" creationId="{4344905F-1091-48AE-BEF6-C338950A85EC}"/>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43492188" sldId="2147483870"/>
              <ac:spMk id="13" creationId="{B58656DD-2A4C-45D1-8DE0-B2AED47B9801}"/>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43492188" sldId="2147483870"/>
              <ac:spMk id="14" creationId="{CE8D9924-B718-423A-916C-F59D078C10AA}"/>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43492188" sldId="2147483870"/>
              <ac:spMk id="21" creationId="{9E80BB97-A0C5-4478-AAAC-6369F2CE85D0}"/>
            </ac:spMkLst>
          </pc:spChg>
          <pc:grpChg chg="add">
            <ac:chgData name="Esterly, Michelle L. (CDC/DDNID/NCCDPHP/DCPC) (CTR)" userId="45dee2c2-5260-4221-bcb0-278c6a953ba1" providerId="ADAL" clId="{631BD030-08F0-43E9-B2C1-D8EBE3FD18C1}" dt="2023-01-12T17:04:51.655" v="2495"/>
            <ac:grpSpMkLst>
              <pc:docMk/>
              <pc:sldMasterMk cId="572396683" sldId="2147483865"/>
              <pc:sldLayoutMk cId="43492188" sldId="2147483870"/>
              <ac:grpSpMk id="15" creationId="{BE8DA77C-90E5-4904-A391-BC94C38EEBB1}"/>
            </ac:grpSpMkLst>
          </pc:grpChg>
          <pc:grpChg chg="add">
            <ac:chgData name="Esterly, Michelle L. (CDC/DDNID/NCCDPHP/DCPC) (CTR)" userId="45dee2c2-5260-4221-bcb0-278c6a953ba1" providerId="ADAL" clId="{631BD030-08F0-43E9-B2C1-D8EBE3FD18C1}" dt="2023-01-12T17:04:51.655" v="2495"/>
            <ac:grpSpMkLst>
              <pc:docMk/>
              <pc:sldMasterMk cId="572396683" sldId="2147483865"/>
              <pc:sldLayoutMk cId="43492188" sldId="2147483870"/>
              <ac:grpSpMk id="18" creationId="{51005567-A5DF-4D2C-9783-B4D41289A3FD}"/>
            </ac:grpSpMkLst>
          </pc:grpChg>
        </pc:sldLayoutChg>
        <pc:sldLayoutChg chg="addSp">
          <pc:chgData name="Esterly, Michelle L. (CDC/DDNID/NCCDPHP/DCPC) (CTR)" userId="45dee2c2-5260-4221-bcb0-278c6a953ba1" providerId="ADAL" clId="{631BD030-08F0-43E9-B2C1-D8EBE3FD18C1}" dt="2023-01-12T17:04:51.655" v="2495"/>
          <pc:sldLayoutMkLst>
            <pc:docMk/>
            <pc:sldMasterMk cId="572396683" sldId="2147483865"/>
            <pc:sldLayoutMk cId="1184913799" sldId="2147483871"/>
          </pc:sldLayoutMkLst>
          <pc:spChg chg="add">
            <ac:chgData name="Esterly, Michelle L. (CDC/DDNID/NCCDPHP/DCPC) (CTR)" userId="45dee2c2-5260-4221-bcb0-278c6a953ba1" providerId="ADAL" clId="{631BD030-08F0-43E9-B2C1-D8EBE3FD18C1}" dt="2023-01-12T17:04:51.655" v="2495"/>
            <ac:spMkLst>
              <pc:docMk/>
              <pc:sldMasterMk cId="572396683" sldId="2147483865"/>
              <pc:sldLayoutMk cId="1184913799" sldId="2147483871"/>
              <ac:spMk id="6" creationId="{EF057EBC-05E8-4516-9558-1676AAF6D883}"/>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1184913799" sldId="2147483871"/>
              <ac:spMk id="7" creationId="{F7F2F2DF-25B6-44FA-90ED-16DA8EB3A2D4}"/>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1184913799" sldId="2147483871"/>
              <ac:spMk id="8" creationId="{33FB79E2-F2EC-4EB5-BDF2-A894B9CCB368}"/>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1184913799" sldId="2147483871"/>
              <ac:spMk id="9" creationId="{BBC62E40-E8D0-4171-840F-17BDA069508B}"/>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1184913799" sldId="2147483871"/>
              <ac:spMk id="10" creationId="{604B64AD-1C73-4B77-9496-57202372D452}"/>
            </ac:spMkLst>
          </pc:spChg>
          <pc:spChg chg="add">
            <ac:chgData name="Esterly, Michelle L. (CDC/DDNID/NCCDPHP/DCPC) (CTR)" userId="45dee2c2-5260-4221-bcb0-278c6a953ba1" providerId="ADAL" clId="{631BD030-08F0-43E9-B2C1-D8EBE3FD18C1}" dt="2023-01-12T17:04:51.655" v="2495"/>
            <ac:spMkLst>
              <pc:docMk/>
              <pc:sldMasterMk cId="572396683" sldId="2147483865"/>
              <pc:sldLayoutMk cId="1184913799" sldId="2147483871"/>
              <ac:spMk id="17" creationId="{1AF0686C-D30B-4A2F-8ACA-227F1D2AE572}"/>
            </ac:spMkLst>
          </pc:spChg>
          <pc:grpChg chg="add">
            <ac:chgData name="Esterly, Michelle L. (CDC/DDNID/NCCDPHP/DCPC) (CTR)" userId="45dee2c2-5260-4221-bcb0-278c6a953ba1" providerId="ADAL" clId="{631BD030-08F0-43E9-B2C1-D8EBE3FD18C1}" dt="2023-01-12T17:04:51.655" v="2495"/>
            <ac:grpSpMkLst>
              <pc:docMk/>
              <pc:sldMasterMk cId="572396683" sldId="2147483865"/>
              <pc:sldLayoutMk cId="1184913799" sldId="2147483871"/>
              <ac:grpSpMk id="11" creationId="{5B70089A-63EA-4338-8613-6E72B89709C3}"/>
            </ac:grpSpMkLst>
          </pc:grpChg>
          <pc:grpChg chg="add">
            <ac:chgData name="Esterly, Michelle L. (CDC/DDNID/NCCDPHP/DCPC) (CTR)" userId="45dee2c2-5260-4221-bcb0-278c6a953ba1" providerId="ADAL" clId="{631BD030-08F0-43E9-B2C1-D8EBE3FD18C1}" dt="2023-01-12T17:04:51.655" v="2495"/>
            <ac:grpSpMkLst>
              <pc:docMk/>
              <pc:sldMasterMk cId="572396683" sldId="2147483865"/>
              <pc:sldLayoutMk cId="1184913799" sldId="2147483871"/>
              <ac:grpSpMk id="14" creationId="{CC97CA16-319F-4E34-B13B-6CC6C21FE666}"/>
            </ac:grpSpMkLst>
          </pc:grpChg>
        </pc:sldLayoutChg>
      </pc:sldMasterChg>
    </pc:docChg>
  </pc:docChgLst>
  <pc:docChgLst>
    <pc:chgData name="Esterly, Michelle L. (CDC/DDNID/NCCDPHP/DCPC) (CTR)" userId="45dee2c2-5260-4221-bcb0-278c6a953ba1" providerId="ADAL" clId="{4C4549C6-F8A5-4DDC-B4FF-94056D68ADD5}"/>
    <pc:docChg chg="undo custSel addSld delSld modSld">
      <pc:chgData name="Esterly, Michelle L. (CDC/DDNID/NCCDPHP/DCPC) (CTR)" userId="45dee2c2-5260-4221-bcb0-278c6a953ba1" providerId="ADAL" clId="{4C4549C6-F8A5-4DDC-B4FF-94056D68ADD5}" dt="2023-08-17T14:56:10.772" v="669" actId="1076"/>
      <pc:docMkLst>
        <pc:docMk/>
      </pc:docMkLst>
      <pc:sldChg chg="modSp mod">
        <pc:chgData name="Esterly, Michelle L. (CDC/DDNID/NCCDPHP/DCPC) (CTR)" userId="45dee2c2-5260-4221-bcb0-278c6a953ba1" providerId="ADAL" clId="{4C4549C6-F8A5-4DDC-B4FF-94056D68ADD5}" dt="2023-08-17T13:44:58.188" v="20" actId="20577"/>
        <pc:sldMkLst>
          <pc:docMk/>
          <pc:sldMk cId="3078002821" sldId="306"/>
        </pc:sldMkLst>
        <pc:spChg chg="mod">
          <ac:chgData name="Esterly, Michelle L. (CDC/DDNID/NCCDPHP/DCPC) (CTR)" userId="45dee2c2-5260-4221-bcb0-278c6a953ba1" providerId="ADAL" clId="{4C4549C6-F8A5-4DDC-B4FF-94056D68ADD5}" dt="2023-08-17T13:44:58.188" v="20" actId="20577"/>
          <ac:spMkLst>
            <pc:docMk/>
            <pc:sldMk cId="3078002821" sldId="306"/>
            <ac:spMk id="2" creationId="{66EF4670-88D4-824A-92D3-1710CA26FD09}"/>
          </ac:spMkLst>
        </pc:spChg>
        <pc:spChg chg="mod">
          <ac:chgData name="Esterly, Michelle L. (CDC/DDNID/NCCDPHP/DCPC) (CTR)" userId="45dee2c2-5260-4221-bcb0-278c6a953ba1" providerId="ADAL" clId="{4C4549C6-F8A5-4DDC-B4FF-94056D68ADD5}" dt="2023-08-17T13:44:38.302" v="18" actId="20577"/>
          <ac:spMkLst>
            <pc:docMk/>
            <pc:sldMk cId="3078002821" sldId="306"/>
            <ac:spMk id="6" creationId="{84D3A71C-5AC3-8F41-BC31-29FD5DDF8178}"/>
          </ac:spMkLst>
        </pc:spChg>
      </pc:sldChg>
      <pc:sldChg chg="del">
        <pc:chgData name="Esterly, Michelle L. (CDC/DDNID/NCCDPHP/DCPC) (CTR)" userId="45dee2c2-5260-4221-bcb0-278c6a953ba1" providerId="ADAL" clId="{4C4549C6-F8A5-4DDC-B4FF-94056D68ADD5}" dt="2023-08-17T14:41:33.806" v="661" actId="47"/>
        <pc:sldMkLst>
          <pc:docMk/>
          <pc:sldMk cId="1127934296" sldId="380"/>
        </pc:sldMkLst>
      </pc:sldChg>
      <pc:sldChg chg="del">
        <pc:chgData name="Esterly, Michelle L. (CDC/DDNID/NCCDPHP/DCPC) (CTR)" userId="45dee2c2-5260-4221-bcb0-278c6a953ba1" providerId="ADAL" clId="{4C4549C6-F8A5-4DDC-B4FF-94056D68ADD5}" dt="2023-08-17T14:41:19.860" v="652" actId="47"/>
        <pc:sldMkLst>
          <pc:docMk/>
          <pc:sldMk cId="1170304083" sldId="390"/>
        </pc:sldMkLst>
      </pc:sldChg>
      <pc:sldChg chg="del">
        <pc:chgData name="Esterly, Michelle L. (CDC/DDNID/NCCDPHP/DCPC) (CTR)" userId="45dee2c2-5260-4221-bcb0-278c6a953ba1" providerId="ADAL" clId="{4C4549C6-F8A5-4DDC-B4FF-94056D68ADD5}" dt="2023-08-17T14:06:58.420" v="154" actId="47"/>
        <pc:sldMkLst>
          <pc:docMk/>
          <pc:sldMk cId="3986386147" sldId="406"/>
        </pc:sldMkLst>
      </pc:sldChg>
      <pc:sldChg chg="del">
        <pc:chgData name="Esterly, Michelle L. (CDC/DDNID/NCCDPHP/DCPC) (CTR)" userId="45dee2c2-5260-4221-bcb0-278c6a953ba1" providerId="ADAL" clId="{4C4549C6-F8A5-4DDC-B4FF-94056D68ADD5}" dt="2023-08-17T14:41:30.413" v="658" actId="47"/>
        <pc:sldMkLst>
          <pc:docMk/>
          <pc:sldMk cId="1304351616" sldId="417"/>
        </pc:sldMkLst>
      </pc:sldChg>
      <pc:sldChg chg="modSp del mod">
        <pc:chgData name="Esterly, Michelle L. (CDC/DDNID/NCCDPHP/DCPC) (CTR)" userId="45dee2c2-5260-4221-bcb0-278c6a953ba1" providerId="ADAL" clId="{4C4549C6-F8A5-4DDC-B4FF-94056D68ADD5}" dt="2023-08-17T14:40:58.802" v="649" actId="47"/>
        <pc:sldMkLst>
          <pc:docMk/>
          <pc:sldMk cId="3653292528" sldId="425"/>
        </pc:sldMkLst>
        <pc:spChg chg="mod">
          <ac:chgData name="Esterly, Michelle L. (CDC/DDNID/NCCDPHP/DCPC) (CTR)" userId="45dee2c2-5260-4221-bcb0-278c6a953ba1" providerId="ADAL" clId="{4C4549C6-F8A5-4DDC-B4FF-94056D68ADD5}" dt="2023-08-17T13:48:57.372" v="53" actId="20577"/>
          <ac:spMkLst>
            <pc:docMk/>
            <pc:sldMk cId="3653292528" sldId="425"/>
            <ac:spMk id="5" creationId="{A67AD887-961F-4F64-9A72-755F88053ED1}"/>
          </ac:spMkLst>
        </pc:spChg>
      </pc:sldChg>
      <pc:sldChg chg="del">
        <pc:chgData name="Esterly, Michelle L. (CDC/DDNID/NCCDPHP/DCPC) (CTR)" userId="45dee2c2-5260-4221-bcb0-278c6a953ba1" providerId="ADAL" clId="{4C4549C6-F8A5-4DDC-B4FF-94056D68ADD5}" dt="2023-08-17T14:41:16.309" v="651" actId="47"/>
        <pc:sldMkLst>
          <pc:docMk/>
          <pc:sldMk cId="1120114092" sldId="426"/>
        </pc:sldMkLst>
      </pc:sldChg>
      <pc:sldChg chg="del">
        <pc:chgData name="Esterly, Michelle L. (CDC/DDNID/NCCDPHP/DCPC) (CTR)" userId="45dee2c2-5260-4221-bcb0-278c6a953ba1" providerId="ADAL" clId="{4C4549C6-F8A5-4DDC-B4FF-94056D68ADD5}" dt="2023-08-17T14:41:28.052" v="656" actId="47"/>
        <pc:sldMkLst>
          <pc:docMk/>
          <pc:sldMk cId="2908446652" sldId="2235"/>
        </pc:sldMkLst>
      </pc:sldChg>
      <pc:sldChg chg="del">
        <pc:chgData name="Esterly, Michelle L. (CDC/DDNID/NCCDPHP/DCPC) (CTR)" userId="45dee2c2-5260-4221-bcb0-278c6a953ba1" providerId="ADAL" clId="{4C4549C6-F8A5-4DDC-B4FF-94056D68ADD5}" dt="2023-08-17T14:41:31.723" v="659" actId="47"/>
        <pc:sldMkLst>
          <pc:docMk/>
          <pc:sldMk cId="3711960593" sldId="2237"/>
        </pc:sldMkLst>
      </pc:sldChg>
      <pc:sldChg chg="modSp mod">
        <pc:chgData name="Esterly, Michelle L. (CDC/DDNID/NCCDPHP/DCPC) (CTR)" userId="45dee2c2-5260-4221-bcb0-278c6a953ba1" providerId="ADAL" clId="{4C4549C6-F8A5-4DDC-B4FF-94056D68ADD5}" dt="2023-08-17T14:40:47.742" v="648" actId="20577"/>
        <pc:sldMkLst>
          <pc:docMk/>
          <pc:sldMk cId="509988937" sldId="2242"/>
        </pc:sldMkLst>
        <pc:spChg chg="mod">
          <ac:chgData name="Esterly, Michelle L. (CDC/DDNID/NCCDPHP/DCPC) (CTR)" userId="45dee2c2-5260-4221-bcb0-278c6a953ba1" providerId="ADAL" clId="{4C4549C6-F8A5-4DDC-B4FF-94056D68ADD5}" dt="2023-08-17T14:39:51.845" v="643" actId="1076"/>
          <ac:spMkLst>
            <pc:docMk/>
            <pc:sldMk cId="509988937" sldId="2242"/>
            <ac:spMk id="2" creationId="{0B3DC13C-2901-42AE-A83D-D5C19CDF9EDA}"/>
          </ac:spMkLst>
        </pc:spChg>
        <pc:spChg chg="mod">
          <ac:chgData name="Esterly, Michelle L. (CDC/DDNID/NCCDPHP/DCPC) (CTR)" userId="45dee2c2-5260-4221-bcb0-278c6a953ba1" providerId="ADAL" clId="{4C4549C6-F8A5-4DDC-B4FF-94056D68ADD5}" dt="2023-08-17T14:40:47.742" v="648" actId="20577"/>
          <ac:spMkLst>
            <pc:docMk/>
            <pc:sldMk cId="509988937" sldId="2242"/>
            <ac:spMk id="4" creationId="{3F2C78C6-DA06-43D5-9CB8-801389E249E5}"/>
          </ac:spMkLst>
        </pc:spChg>
      </pc:sldChg>
      <pc:sldChg chg="modSp mod">
        <pc:chgData name="Esterly, Michelle L. (CDC/DDNID/NCCDPHP/DCPC) (CTR)" userId="45dee2c2-5260-4221-bcb0-278c6a953ba1" providerId="ADAL" clId="{4C4549C6-F8A5-4DDC-B4FF-94056D68ADD5}" dt="2023-08-17T14:55:44.761" v="668" actId="20577"/>
        <pc:sldMkLst>
          <pc:docMk/>
          <pc:sldMk cId="3848362913" sldId="2243"/>
        </pc:sldMkLst>
        <pc:spChg chg="mod">
          <ac:chgData name="Esterly, Michelle L. (CDC/DDNID/NCCDPHP/DCPC) (CTR)" userId="45dee2c2-5260-4221-bcb0-278c6a953ba1" providerId="ADAL" clId="{4C4549C6-F8A5-4DDC-B4FF-94056D68ADD5}" dt="2023-08-17T14:07:44.725" v="239" actId="20577"/>
          <ac:spMkLst>
            <pc:docMk/>
            <pc:sldMk cId="3848362913" sldId="2243"/>
            <ac:spMk id="2" creationId="{0B3DC13C-2901-42AE-A83D-D5C19CDF9EDA}"/>
          </ac:spMkLst>
        </pc:spChg>
        <pc:spChg chg="mod">
          <ac:chgData name="Esterly, Michelle L. (CDC/DDNID/NCCDPHP/DCPC) (CTR)" userId="45dee2c2-5260-4221-bcb0-278c6a953ba1" providerId="ADAL" clId="{4C4549C6-F8A5-4DDC-B4FF-94056D68ADD5}" dt="2023-08-17T14:55:44.761" v="668" actId="20577"/>
          <ac:spMkLst>
            <pc:docMk/>
            <pc:sldMk cId="3848362913" sldId="2243"/>
            <ac:spMk id="4" creationId="{3F2C78C6-DA06-43D5-9CB8-801389E249E5}"/>
          </ac:spMkLst>
        </pc:spChg>
      </pc:sldChg>
      <pc:sldChg chg="modSp add del mod">
        <pc:chgData name="Esterly, Michelle L. (CDC/DDNID/NCCDPHP/DCPC) (CTR)" userId="45dee2c2-5260-4221-bcb0-278c6a953ba1" providerId="ADAL" clId="{4C4549C6-F8A5-4DDC-B4FF-94056D68ADD5}" dt="2023-08-17T14:56:10.772" v="669" actId="1076"/>
        <pc:sldMkLst>
          <pc:docMk/>
          <pc:sldMk cId="2924252873" sldId="2244"/>
        </pc:sldMkLst>
        <pc:spChg chg="mod">
          <ac:chgData name="Esterly, Michelle L. (CDC/DDNID/NCCDPHP/DCPC) (CTR)" userId="45dee2c2-5260-4221-bcb0-278c6a953ba1" providerId="ADAL" clId="{4C4549C6-F8A5-4DDC-B4FF-94056D68ADD5}" dt="2023-08-17T14:56:10.772" v="669" actId="1076"/>
          <ac:spMkLst>
            <pc:docMk/>
            <pc:sldMk cId="2924252873" sldId="2244"/>
            <ac:spMk id="2" creationId="{0B3DC13C-2901-42AE-A83D-D5C19CDF9EDA}"/>
          </ac:spMkLst>
        </pc:spChg>
        <pc:spChg chg="mod">
          <ac:chgData name="Esterly, Michelle L. (CDC/DDNID/NCCDPHP/DCPC) (CTR)" userId="45dee2c2-5260-4221-bcb0-278c6a953ba1" providerId="ADAL" clId="{4C4549C6-F8A5-4DDC-B4FF-94056D68ADD5}" dt="2023-08-17T14:37:41.071" v="531" actId="20577"/>
          <ac:spMkLst>
            <pc:docMk/>
            <pc:sldMk cId="2924252873" sldId="2244"/>
            <ac:spMk id="4" creationId="{3F2C78C6-DA06-43D5-9CB8-801389E249E5}"/>
          </ac:spMkLst>
        </pc:spChg>
      </pc:sldChg>
      <pc:sldChg chg="del">
        <pc:chgData name="Esterly, Michelle L. (CDC/DDNID/NCCDPHP/DCPC) (CTR)" userId="45dee2c2-5260-4221-bcb0-278c6a953ba1" providerId="ADAL" clId="{4C4549C6-F8A5-4DDC-B4FF-94056D68ADD5}" dt="2023-08-17T14:41:14.367" v="650" actId="47"/>
        <pc:sldMkLst>
          <pc:docMk/>
          <pc:sldMk cId="441338132" sldId="2245"/>
        </pc:sldMkLst>
      </pc:sldChg>
      <pc:sldChg chg="del">
        <pc:chgData name="Esterly, Michelle L. (CDC/DDNID/NCCDPHP/DCPC) (CTR)" userId="45dee2c2-5260-4221-bcb0-278c6a953ba1" providerId="ADAL" clId="{4C4549C6-F8A5-4DDC-B4FF-94056D68ADD5}" dt="2023-08-17T14:41:23.658" v="653" actId="47"/>
        <pc:sldMkLst>
          <pc:docMk/>
          <pc:sldMk cId="3236060227" sldId="2246"/>
        </pc:sldMkLst>
      </pc:sldChg>
      <pc:sldChg chg="del">
        <pc:chgData name="Esterly, Michelle L. (CDC/DDNID/NCCDPHP/DCPC) (CTR)" userId="45dee2c2-5260-4221-bcb0-278c6a953ba1" providerId="ADAL" clId="{4C4549C6-F8A5-4DDC-B4FF-94056D68ADD5}" dt="2023-08-17T14:41:25.455" v="654" actId="47"/>
        <pc:sldMkLst>
          <pc:docMk/>
          <pc:sldMk cId="3028631970" sldId="2247"/>
        </pc:sldMkLst>
      </pc:sldChg>
      <pc:sldChg chg="del">
        <pc:chgData name="Esterly, Michelle L. (CDC/DDNID/NCCDPHP/DCPC) (CTR)" userId="45dee2c2-5260-4221-bcb0-278c6a953ba1" providerId="ADAL" clId="{4C4549C6-F8A5-4DDC-B4FF-94056D68ADD5}" dt="2023-08-17T14:41:26.541" v="655" actId="47"/>
        <pc:sldMkLst>
          <pc:docMk/>
          <pc:sldMk cId="4256516301" sldId="2248"/>
        </pc:sldMkLst>
      </pc:sldChg>
      <pc:sldChg chg="del">
        <pc:chgData name="Esterly, Michelle L. (CDC/DDNID/NCCDPHP/DCPC) (CTR)" userId="45dee2c2-5260-4221-bcb0-278c6a953ba1" providerId="ADAL" clId="{4C4549C6-F8A5-4DDC-B4FF-94056D68ADD5}" dt="2023-08-17T14:41:35.051" v="662" actId="47"/>
        <pc:sldMkLst>
          <pc:docMk/>
          <pc:sldMk cId="2624477500" sldId="2249"/>
        </pc:sldMkLst>
      </pc:sldChg>
      <pc:sldChg chg="del">
        <pc:chgData name="Esterly, Michelle L. (CDC/DDNID/NCCDPHP/DCPC) (CTR)" userId="45dee2c2-5260-4221-bcb0-278c6a953ba1" providerId="ADAL" clId="{4C4549C6-F8A5-4DDC-B4FF-94056D68ADD5}" dt="2023-08-17T14:41:32.773" v="660" actId="47"/>
        <pc:sldMkLst>
          <pc:docMk/>
          <pc:sldMk cId="2887670611" sldId="2251"/>
        </pc:sldMkLst>
      </pc:sldChg>
      <pc:sldChg chg="del">
        <pc:chgData name="Esterly, Michelle L. (CDC/DDNID/NCCDPHP/DCPC) (CTR)" userId="45dee2c2-5260-4221-bcb0-278c6a953ba1" providerId="ADAL" clId="{4C4549C6-F8A5-4DDC-B4FF-94056D68ADD5}" dt="2023-08-17T14:41:29.066" v="657" actId="47"/>
        <pc:sldMkLst>
          <pc:docMk/>
          <pc:sldMk cId="324972243" sldId="2252"/>
        </pc:sldMkLst>
      </pc:sldChg>
      <pc:sldChg chg="del">
        <pc:chgData name="Esterly, Michelle L. (CDC/DDNID/NCCDPHP/DCPC) (CTR)" userId="45dee2c2-5260-4221-bcb0-278c6a953ba1" providerId="ADAL" clId="{4C4549C6-F8A5-4DDC-B4FF-94056D68ADD5}" dt="2023-08-17T14:41:36.287" v="663" actId="47"/>
        <pc:sldMkLst>
          <pc:docMk/>
          <pc:sldMk cId="3188213047" sldId="2253"/>
        </pc:sldMkLst>
      </pc:sldChg>
      <pc:sldMasterChg chg="delSldLayout">
        <pc:chgData name="Esterly, Michelle L. (CDC/DDNID/NCCDPHP/DCPC) (CTR)" userId="45dee2c2-5260-4221-bcb0-278c6a953ba1" providerId="ADAL" clId="{4C4549C6-F8A5-4DDC-B4FF-94056D68ADD5}" dt="2023-08-17T14:41:35.051" v="662" actId="47"/>
        <pc:sldMasterMkLst>
          <pc:docMk/>
          <pc:sldMasterMk cId="1357043838" sldId="2147483693"/>
        </pc:sldMasterMkLst>
        <pc:sldLayoutChg chg="del">
          <pc:chgData name="Esterly, Michelle L. (CDC/DDNID/NCCDPHP/DCPC) (CTR)" userId="45dee2c2-5260-4221-bcb0-278c6a953ba1" providerId="ADAL" clId="{4C4549C6-F8A5-4DDC-B4FF-94056D68ADD5}" dt="2023-08-17T14:41:35.051" v="662" actId="47"/>
          <pc:sldLayoutMkLst>
            <pc:docMk/>
            <pc:sldMasterMk cId="1357043838" sldId="2147483693"/>
            <pc:sldLayoutMk cId="330233688" sldId="2147483843"/>
          </pc:sldLayoutMkLst>
        </pc:sldLayoutChg>
      </pc:sldMasterChg>
    </pc:docChg>
  </pc:docChgLst>
  <pc:docChgLst>
    <pc:chgData name="Esterly, Michelle L. (CDC/DDNID/NCCDPHP/DCPC) (CTR)" userId="45dee2c2-5260-4221-bcb0-278c6a953ba1" providerId="ADAL" clId="{AA0136E5-F741-40DA-92B1-B16410C273A1}"/>
    <pc:docChg chg="undo redo custSel addSld delSld modSld sldOrd">
      <pc:chgData name="Esterly, Michelle L. (CDC/DDNID/NCCDPHP/DCPC) (CTR)" userId="45dee2c2-5260-4221-bcb0-278c6a953ba1" providerId="ADAL" clId="{AA0136E5-F741-40DA-92B1-B16410C273A1}" dt="2022-02-04T12:48:58.202" v="13399" actId="20577"/>
      <pc:docMkLst>
        <pc:docMk/>
      </pc:docMkLst>
      <pc:sldChg chg="addSp delSp modSp mod setBg">
        <pc:chgData name="Esterly, Michelle L. (CDC/DDNID/NCCDPHP/DCPC) (CTR)" userId="45dee2c2-5260-4221-bcb0-278c6a953ba1" providerId="ADAL" clId="{AA0136E5-F741-40DA-92B1-B16410C273A1}" dt="2022-02-01T16:24:38.276" v="7657" actId="1076"/>
        <pc:sldMkLst>
          <pc:docMk/>
          <pc:sldMk cId="3588379947" sldId="275"/>
        </pc:sldMkLst>
        <pc:spChg chg="add mod">
          <ac:chgData name="Esterly, Michelle L. (CDC/DDNID/NCCDPHP/DCPC) (CTR)" userId="45dee2c2-5260-4221-bcb0-278c6a953ba1" providerId="ADAL" clId="{AA0136E5-F741-40DA-92B1-B16410C273A1}" dt="2022-02-01T15:56:49.669" v="7238" actId="14100"/>
          <ac:spMkLst>
            <pc:docMk/>
            <pc:sldMk cId="3588379947" sldId="275"/>
            <ac:spMk id="2" creationId="{C5605371-701D-4481-B1CE-708476D27A41}"/>
          </ac:spMkLst>
        </pc:spChg>
        <pc:spChg chg="add del mod">
          <ac:chgData name="Esterly, Michelle L. (CDC/DDNID/NCCDPHP/DCPC) (CTR)" userId="45dee2c2-5260-4221-bcb0-278c6a953ba1" providerId="ADAL" clId="{AA0136E5-F741-40DA-92B1-B16410C273A1}" dt="2022-01-31T18:14:54.142" v="999" actId="478"/>
          <ac:spMkLst>
            <pc:docMk/>
            <pc:sldMk cId="3588379947" sldId="275"/>
            <ac:spMk id="9" creationId="{7F44CC10-E8EA-4038-B047-B1D52688253D}"/>
          </ac:spMkLst>
        </pc:spChg>
        <pc:spChg chg="mod ord">
          <ac:chgData name="Esterly, Michelle L. (CDC/DDNID/NCCDPHP/DCPC) (CTR)" userId="45dee2c2-5260-4221-bcb0-278c6a953ba1" providerId="ADAL" clId="{AA0136E5-F741-40DA-92B1-B16410C273A1}" dt="2022-02-01T16:24:38.276" v="7657" actId="1076"/>
          <ac:spMkLst>
            <pc:docMk/>
            <pc:sldMk cId="3588379947" sldId="275"/>
            <ac:spMk id="16" creationId="{FAE97CC4-FB93-4077-9F52-51ACECAF155C}"/>
          </ac:spMkLst>
        </pc:spChg>
        <pc:spChg chg="add">
          <ac:chgData name="Esterly, Michelle L. (CDC/DDNID/NCCDPHP/DCPC) (CTR)" userId="45dee2c2-5260-4221-bcb0-278c6a953ba1" providerId="ADAL" clId="{AA0136E5-F741-40DA-92B1-B16410C273A1}" dt="2022-02-01T15:56:41.715" v="7236" actId="26606"/>
          <ac:spMkLst>
            <pc:docMk/>
            <pc:sldMk cId="3588379947" sldId="275"/>
            <ac:spMk id="22" creationId="{42A5316D-ED2F-4F89-B4B4-8D9240B1A348}"/>
          </ac:spMkLst>
        </pc:spChg>
        <pc:picChg chg="mod ord">
          <ac:chgData name="Esterly, Michelle L. (CDC/DDNID/NCCDPHP/DCPC) (CTR)" userId="45dee2c2-5260-4221-bcb0-278c6a953ba1" providerId="ADAL" clId="{AA0136E5-F741-40DA-92B1-B16410C273A1}" dt="2022-02-01T16:24:35.188" v="7656" actId="1076"/>
          <ac:picMkLst>
            <pc:docMk/>
            <pc:sldMk cId="3588379947" sldId="275"/>
            <ac:picMk id="17" creationId="{3239793F-CBB9-4448-B033-E7D73A70DE1C}"/>
          </ac:picMkLst>
        </pc:picChg>
      </pc:sldChg>
      <pc:sldChg chg="del">
        <pc:chgData name="Esterly, Michelle L. (CDC/DDNID/NCCDPHP/DCPC) (CTR)" userId="45dee2c2-5260-4221-bcb0-278c6a953ba1" providerId="ADAL" clId="{AA0136E5-F741-40DA-92B1-B16410C273A1}" dt="2022-01-28T20:45:28.791" v="720" actId="47"/>
        <pc:sldMkLst>
          <pc:docMk/>
          <pc:sldMk cId="2547313579" sldId="296"/>
        </pc:sldMkLst>
      </pc:sldChg>
      <pc:sldChg chg="addSp modSp mod setBg modClrScheme chgLayout modNotesTx">
        <pc:chgData name="Esterly, Michelle L. (CDC/DDNID/NCCDPHP/DCPC) (CTR)" userId="45dee2c2-5260-4221-bcb0-278c6a953ba1" providerId="ADAL" clId="{AA0136E5-F741-40DA-92B1-B16410C273A1}" dt="2022-02-03T20:10:03.228" v="12387" actId="20577"/>
        <pc:sldMkLst>
          <pc:docMk/>
          <pc:sldMk cId="604146559" sldId="297"/>
        </pc:sldMkLst>
        <pc:spChg chg="mod ord">
          <ac:chgData name="Esterly, Michelle L. (CDC/DDNID/NCCDPHP/DCPC) (CTR)" userId="45dee2c2-5260-4221-bcb0-278c6a953ba1" providerId="ADAL" clId="{AA0136E5-F741-40DA-92B1-B16410C273A1}" dt="2022-02-01T19:02:56.036" v="10603" actId="6549"/>
          <ac:spMkLst>
            <pc:docMk/>
            <pc:sldMk cId="604146559" sldId="297"/>
            <ac:spMk id="2" creationId="{00000000-0000-0000-0000-000000000000}"/>
          </ac:spMkLst>
        </pc:spChg>
        <pc:spChg chg="mod ord">
          <ac:chgData name="Esterly, Michelle L. (CDC/DDNID/NCCDPHP/DCPC) (CTR)" userId="45dee2c2-5260-4221-bcb0-278c6a953ba1" providerId="ADAL" clId="{AA0136E5-F741-40DA-92B1-B16410C273A1}" dt="2022-02-01T19:35:10.417" v="11180" actId="113"/>
          <ac:spMkLst>
            <pc:docMk/>
            <pc:sldMk cId="604146559" sldId="297"/>
            <ac:spMk id="3" creationId="{00000000-0000-0000-0000-000000000000}"/>
          </ac:spMkLst>
        </pc:spChg>
        <pc:spChg chg="add">
          <ac:chgData name="Esterly, Michelle L. (CDC/DDNID/NCCDPHP/DCPC) (CTR)" userId="45dee2c2-5260-4221-bcb0-278c6a953ba1" providerId="ADAL" clId="{AA0136E5-F741-40DA-92B1-B16410C273A1}" dt="2022-01-28T20:19:21.610" v="570" actId="26606"/>
          <ac:spMkLst>
            <pc:docMk/>
            <pc:sldMk cId="604146559" sldId="297"/>
            <ac:spMk id="5" creationId="{09588DA8-065E-4F6F-8EFD-43104AB2E0CF}"/>
          </ac:spMkLst>
        </pc:spChg>
        <pc:spChg chg="add">
          <ac:chgData name="Esterly, Michelle L. (CDC/DDNID/NCCDPHP/DCPC) (CTR)" userId="45dee2c2-5260-4221-bcb0-278c6a953ba1" providerId="ADAL" clId="{AA0136E5-F741-40DA-92B1-B16410C273A1}" dt="2022-01-28T20:19:21.610" v="570" actId="26606"/>
          <ac:spMkLst>
            <pc:docMk/>
            <pc:sldMk cId="604146559" sldId="297"/>
            <ac:spMk id="10" creationId="{C4285719-470E-454C-AF62-8323075F1F5B}"/>
          </ac:spMkLst>
        </pc:spChg>
        <pc:spChg chg="add">
          <ac:chgData name="Esterly, Michelle L. (CDC/DDNID/NCCDPHP/DCPC) (CTR)" userId="45dee2c2-5260-4221-bcb0-278c6a953ba1" providerId="ADAL" clId="{AA0136E5-F741-40DA-92B1-B16410C273A1}" dt="2022-01-28T20:19:21.610" v="570" actId="26606"/>
          <ac:spMkLst>
            <pc:docMk/>
            <pc:sldMk cId="604146559" sldId="297"/>
            <ac:spMk id="12" creationId="{CD9FE4EF-C4D8-49A0-B2FF-81D8DB7D8A24}"/>
          </ac:spMkLst>
        </pc:spChg>
        <pc:spChg chg="add">
          <ac:chgData name="Esterly, Michelle L. (CDC/DDNID/NCCDPHP/DCPC) (CTR)" userId="45dee2c2-5260-4221-bcb0-278c6a953ba1" providerId="ADAL" clId="{AA0136E5-F741-40DA-92B1-B16410C273A1}" dt="2022-01-28T20:19:21.610" v="570" actId="26606"/>
          <ac:spMkLst>
            <pc:docMk/>
            <pc:sldMk cId="604146559" sldId="297"/>
            <ac:spMk id="14" creationId="{4300840D-0A0B-4512-BACA-B439D5B9C57C}"/>
          </ac:spMkLst>
        </pc:spChg>
        <pc:spChg chg="add">
          <ac:chgData name="Esterly, Michelle L. (CDC/DDNID/NCCDPHP/DCPC) (CTR)" userId="45dee2c2-5260-4221-bcb0-278c6a953ba1" providerId="ADAL" clId="{AA0136E5-F741-40DA-92B1-B16410C273A1}" dt="2022-01-28T20:19:21.610" v="570" actId="26606"/>
          <ac:spMkLst>
            <pc:docMk/>
            <pc:sldMk cId="604146559" sldId="297"/>
            <ac:spMk id="16" creationId="{D2B78728-A580-49A7-84F9-6EF6F583ADE0}"/>
          </ac:spMkLst>
        </pc:spChg>
        <pc:spChg chg="add">
          <ac:chgData name="Esterly, Michelle L. (CDC/DDNID/NCCDPHP/DCPC) (CTR)" userId="45dee2c2-5260-4221-bcb0-278c6a953ba1" providerId="ADAL" clId="{AA0136E5-F741-40DA-92B1-B16410C273A1}" dt="2022-01-28T20:19:21.610" v="570" actId="26606"/>
          <ac:spMkLst>
            <pc:docMk/>
            <pc:sldMk cId="604146559" sldId="297"/>
            <ac:spMk id="18" creationId="{38FAA1A1-D861-433F-88FA-1E9D6FD31D11}"/>
          </ac:spMkLst>
        </pc:spChg>
        <pc:spChg chg="add">
          <ac:chgData name="Esterly, Michelle L. (CDC/DDNID/NCCDPHP/DCPC) (CTR)" userId="45dee2c2-5260-4221-bcb0-278c6a953ba1" providerId="ADAL" clId="{AA0136E5-F741-40DA-92B1-B16410C273A1}" dt="2022-01-28T20:19:21.610" v="570" actId="26606"/>
          <ac:spMkLst>
            <pc:docMk/>
            <pc:sldMk cId="604146559" sldId="297"/>
            <ac:spMk id="20" creationId="{8D71EDA1-87BF-4D5D-AB79-F346FD19278A}"/>
          </ac:spMkLst>
        </pc:spChg>
      </pc:sldChg>
      <pc:sldChg chg="modSp mod">
        <pc:chgData name="Esterly, Michelle L. (CDC/DDNID/NCCDPHP/DCPC) (CTR)" userId="45dee2c2-5260-4221-bcb0-278c6a953ba1" providerId="ADAL" clId="{AA0136E5-F741-40DA-92B1-B16410C273A1}" dt="2022-01-31T18:54:31.020" v="2740" actId="20577"/>
        <pc:sldMkLst>
          <pc:docMk/>
          <pc:sldMk cId="3078002821" sldId="306"/>
        </pc:sldMkLst>
        <pc:spChg chg="mod">
          <ac:chgData name="Esterly, Michelle L. (CDC/DDNID/NCCDPHP/DCPC) (CTR)" userId="45dee2c2-5260-4221-bcb0-278c6a953ba1" providerId="ADAL" clId="{AA0136E5-F741-40DA-92B1-B16410C273A1}" dt="2022-01-28T19:55:56.303" v="64" actId="20577"/>
          <ac:spMkLst>
            <pc:docMk/>
            <pc:sldMk cId="3078002821" sldId="306"/>
            <ac:spMk id="2" creationId="{66EF4670-88D4-824A-92D3-1710CA26FD09}"/>
          </ac:spMkLst>
        </pc:spChg>
        <pc:spChg chg="mod">
          <ac:chgData name="Esterly, Michelle L. (CDC/DDNID/NCCDPHP/DCPC) (CTR)" userId="45dee2c2-5260-4221-bcb0-278c6a953ba1" providerId="ADAL" clId="{AA0136E5-F741-40DA-92B1-B16410C273A1}" dt="2022-01-31T18:54:31.020" v="2740" actId="20577"/>
          <ac:spMkLst>
            <pc:docMk/>
            <pc:sldMk cId="3078002821" sldId="306"/>
            <ac:spMk id="6" creationId="{84D3A71C-5AC3-8F41-BC31-29FD5DDF8178}"/>
          </ac:spMkLst>
        </pc:spChg>
        <pc:spChg chg="mod">
          <ac:chgData name="Esterly, Michelle L. (CDC/DDNID/NCCDPHP/DCPC) (CTR)" userId="45dee2c2-5260-4221-bcb0-278c6a953ba1" providerId="ADAL" clId="{AA0136E5-F741-40DA-92B1-B16410C273A1}" dt="2022-01-28T19:56:11.240" v="66" actId="1076"/>
          <ac:spMkLst>
            <pc:docMk/>
            <pc:sldMk cId="3078002821" sldId="306"/>
            <ac:spMk id="66" creationId="{7B7A9137-01DD-4030-B9B7-784116AAB811}"/>
          </ac:spMkLst>
        </pc:spChg>
        <pc:spChg chg="mod">
          <ac:chgData name="Esterly, Michelle L. (CDC/DDNID/NCCDPHP/DCPC) (CTR)" userId="45dee2c2-5260-4221-bcb0-278c6a953ba1" providerId="ADAL" clId="{AA0136E5-F741-40DA-92B1-B16410C273A1}" dt="2022-01-28T19:56:07.808" v="65" actId="1076"/>
          <ac:spMkLst>
            <pc:docMk/>
            <pc:sldMk cId="3078002821" sldId="306"/>
            <ac:spMk id="67" creationId="{DE6AED64-0FFE-411D-9EF9-3120668862FA}"/>
          </ac:spMkLst>
        </pc:spChg>
      </pc:sldChg>
      <pc:sldChg chg="addSp delSp modSp mod setBg setClrOvrMap delDesignElem chgLayout">
        <pc:chgData name="Esterly, Michelle L. (CDC/DDNID/NCCDPHP/DCPC) (CTR)" userId="45dee2c2-5260-4221-bcb0-278c6a953ba1" providerId="ADAL" clId="{AA0136E5-F741-40DA-92B1-B16410C273A1}" dt="2022-02-01T20:17:39.029" v="11489" actId="1076"/>
        <pc:sldMkLst>
          <pc:docMk/>
          <pc:sldMk cId="0" sldId="349"/>
        </pc:sldMkLst>
        <pc:spChg chg="add mod">
          <ac:chgData name="Esterly, Michelle L. (CDC/DDNID/NCCDPHP/DCPC) (CTR)" userId="45dee2c2-5260-4221-bcb0-278c6a953ba1" providerId="ADAL" clId="{AA0136E5-F741-40DA-92B1-B16410C273A1}" dt="2022-01-31T21:03:38.417" v="2836" actId="1076"/>
          <ac:spMkLst>
            <pc:docMk/>
            <pc:sldMk cId="0" sldId="349"/>
            <ac:spMk id="5" creationId="{539DBA4F-F5C9-47B7-A5E3-4C0EE0D1BB32}"/>
          </ac:spMkLst>
        </pc:spChg>
        <pc:spChg chg="add del">
          <ac:chgData name="Esterly, Michelle L. (CDC/DDNID/NCCDPHP/DCPC) (CTR)" userId="45dee2c2-5260-4221-bcb0-278c6a953ba1" providerId="ADAL" clId="{AA0136E5-F741-40DA-92B1-B16410C273A1}" dt="2022-01-31T20:49:23.077" v="2781" actId="26606"/>
          <ac:spMkLst>
            <pc:docMk/>
            <pc:sldMk cId="0" sldId="349"/>
            <ac:spMk id="72" creationId="{12609869-9E80-471B-A487-A53288E0E791}"/>
          </ac:spMkLst>
        </pc:spChg>
        <pc:spChg chg="add del">
          <ac:chgData name="Esterly, Michelle L. (CDC/DDNID/NCCDPHP/DCPC) (CTR)" userId="45dee2c2-5260-4221-bcb0-278c6a953ba1" providerId="ADAL" clId="{AA0136E5-F741-40DA-92B1-B16410C273A1}" dt="2022-01-31T20:49:23.077" v="2781" actId="26606"/>
          <ac:spMkLst>
            <pc:docMk/>
            <pc:sldMk cId="0" sldId="349"/>
            <ac:spMk id="74" creationId="{7004738A-9D34-43E8-97D2-CA0EED4F8BE0}"/>
          </ac:spMkLst>
        </pc:spChg>
        <pc:spChg chg="add del">
          <ac:chgData name="Esterly, Michelle L. (CDC/DDNID/NCCDPHP/DCPC) (CTR)" userId="45dee2c2-5260-4221-bcb0-278c6a953ba1" providerId="ADAL" clId="{AA0136E5-F741-40DA-92B1-B16410C273A1}" dt="2022-01-31T20:49:23.077" v="2781" actId="26606"/>
          <ac:spMkLst>
            <pc:docMk/>
            <pc:sldMk cId="0" sldId="349"/>
            <ac:spMk id="76" creationId="{B8B8D07F-F13E-443E-BA68-2D26672D76B9}"/>
          </ac:spMkLst>
        </pc:spChg>
        <pc:spChg chg="add del">
          <ac:chgData name="Esterly, Michelle L. (CDC/DDNID/NCCDPHP/DCPC) (CTR)" userId="45dee2c2-5260-4221-bcb0-278c6a953ba1" providerId="ADAL" clId="{AA0136E5-F741-40DA-92B1-B16410C273A1}" dt="2022-01-31T20:48:10.889" v="2780" actId="26606"/>
          <ac:spMkLst>
            <pc:docMk/>
            <pc:sldMk cId="0" sldId="349"/>
            <ac:spMk id="77" creationId="{5E39A796-BE83-48B1-B33F-35C4A32AAB57}"/>
          </ac:spMkLst>
        </pc:spChg>
        <pc:spChg chg="add del">
          <ac:chgData name="Esterly, Michelle L. (CDC/DDNID/NCCDPHP/DCPC) (CTR)" userId="45dee2c2-5260-4221-bcb0-278c6a953ba1" providerId="ADAL" clId="{AA0136E5-F741-40DA-92B1-B16410C273A1}" dt="2022-01-31T20:49:23.077" v="2781" actId="26606"/>
          <ac:spMkLst>
            <pc:docMk/>
            <pc:sldMk cId="0" sldId="349"/>
            <ac:spMk id="78" creationId="{2813A4FA-24A5-41ED-A534-3807D1B2F344}"/>
          </ac:spMkLst>
        </pc:spChg>
        <pc:spChg chg="add del">
          <ac:chgData name="Esterly, Michelle L. (CDC/DDNID/NCCDPHP/DCPC) (CTR)" userId="45dee2c2-5260-4221-bcb0-278c6a953ba1" providerId="ADAL" clId="{AA0136E5-F741-40DA-92B1-B16410C273A1}" dt="2022-01-31T20:48:10.889" v="2780" actId="26606"/>
          <ac:spMkLst>
            <pc:docMk/>
            <pc:sldMk cId="0" sldId="349"/>
            <ac:spMk id="79" creationId="{72F84B47-E267-4194-8194-831DB7B5547F}"/>
          </ac:spMkLst>
        </pc:spChg>
        <pc:spChg chg="add del">
          <ac:chgData name="Esterly, Michelle L. (CDC/DDNID/NCCDPHP/DCPC) (CTR)" userId="45dee2c2-5260-4221-bcb0-278c6a953ba1" providerId="ADAL" clId="{AA0136E5-F741-40DA-92B1-B16410C273A1}" dt="2022-01-31T20:49:23.077" v="2781" actId="26606"/>
          <ac:spMkLst>
            <pc:docMk/>
            <pc:sldMk cId="0" sldId="349"/>
            <ac:spMk id="80" creationId="{C3944F27-CA70-4E84-A51A-E6BF89558979}"/>
          </ac:spMkLst>
        </pc:spChg>
        <pc:spChg chg="add del">
          <ac:chgData name="Esterly, Michelle L. (CDC/DDNID/NCCDPHP/DCPC) (CTR)" userId="45dee2c2-5260-4221-bcb0-278c6a953ba1" providerId="ADAL" clId="{AA0136E5-F741-40DA-92B1-B16410C273A1}" dt="2022-01-31T20:55:09.448" v="2793" actId="26606"/>
          <ac:spMkLst>
            <pc:docMk/>
            <pc:sldMk cId="0" sldId="349"/>
            <ac:spMk id="81" creationId="{58F1FB8D-1842-4A04-998D-6CF047AB2790}"/>
          </ac:spMkLst>
        </pc:spChg>
        <pc:spChg chg="add del">
          <ac:chgData name="Esterly, Michelle L. (CDC/DDNID/NCCDPHP/DCPC) (CTR)" userId="45dee2c2-5260-4221-bcb0-278c6a953ba1" providerId="ADAL" clId="{AA0136E5-F741-40DA-92B1-B16410C273A1}" dt="2022-01-31T20:57:28.032" v="2810" actId="26606"/>
          <ac:spMkLst>
            <pc:docMk/>
            <pc:sldMk cId="0" sldId="349"/>
            <ac:spMk id="82" creationId="{91B43EC4-7D6F-44CA-82DD-103883D2366B}"/>
          </ac:spMkLst>
        </pc:spChg>
        <pc:spChg chg="add">
          <ac:chgData name="Esterly, Michelle L. (CDC/DDNID/NCCDPHP/DCPC) (CTR)" userId="45dee2c2-5260-4221-bcb0-278c6a953ba1" providerId="ADAL" clId="{AA0136E5-F741-40DA-92B1-B16410C273A1}" dt="2022-01-31T20:57:28.032" v="2810" actId="26606"/>
          <ac:spMkLst>
            <pc:docMk/>
            <pc:sldMk cId="0" sldId="349"/>
            <ac:spMk id="83" creationId="{47311653-CA1C-4366-AF7B-2E9767F1871B}"/>
          </ac:spMkLst>
        </pc:spChg>
        <pc:spChg chg="add">
          <ac:chgData name="Esterly, Michelle L. (CDC/DDNID/NCCDPHP/DCPC) (CTR)" userId="45dee2c2-5260-4221-bcb0-278c6a953ba1" providerId="ADAL" clId="{AA0136E5-F741-40DA-92B1-B16410C273A1}" dt="2022-01-31T20:57:28.032" v="2810" actId="26606"/>
          <ac:spMkLst>
            <pc:docMk/>
            <pc:sldMk cId="0" sldId="349"/>
            <ac:spMk id="84" creationId="{D6A8E1B4-B839-4C58-B08A-F0B09458080B}"/>
          </ac:spMkLst>
        </pc:spChg>
        <pc:spChg chg="add">
          <ac:chgData name="Esterly, Michelle L. (CDC/DDNID/NCCDPHP/DCPC) (CTR)" userId="45dee2c2-5260-4221-bcb0-278c6a953ba1" providerId="ADAL" clId="{AA0136E5-F741-40DA-92B1-B16410C273A1}" dt="2022-01-31T20:57:28.032" v="2810" actId="26606"/>
          <ac:spMkLst>
            <pc:docMk/>
            <pc:sldMk cId="0" sldId="349"/>
            <ac:spMk id="86" creationId="{2CABF795-F18F-494E-BBDE-C1415B786531}"/>
          </ac:spMkLst>
        </pc:spChg>
        <pc:spChg chg="mod ord">
          <ac:chgData name="Esterly, Michelle L. (CDC/DDNID/NCCDPHP/DCPC) (CTR)" userId="45dee2c2-5260-4221-bcb0-278c6a953ba1" providerId="ADAL" clId="{AA0136E5-F741-40DA-92B1-B16410C273A1}" dt="2022-01-31T20:59:14.612" v="2832" actId="1076"/>
          <ac:spMkLst>
            <pc:docMk/>
            <pc:sldMk cId="0" sldId="349"/>
            <ac:spMk id="7170" creationId="{299FF144-A82E-4248-BBBA-04D546622CE4}"/>
          </ac:spMkLst>
        </pc:spChg>
        <pc:spChg chg="mod ord">
          <ac:chgData name="Esterly, Michelle L. (CDC/DDNID/NCCDPHP/DCPC) (CTR)" userId="45dee2c2-5260-4221-bcb0-278c6a953ba1" providerId="ADAL" clId="{AA0136E5-F741-40DA-92B1-B16410C273A1}" dt="2022-02-01T20:17:39.029" v="11489" actId="1076"/>
          <ac:spMkLst>
            <pc:docMk/>
            <pc:sldMk cId="0" sldId="349"/>
            <ac:spMk id="7171" creationId="{238EC228-5F3C-4530-8BB6-08F114548707}"/>
          </ac:spMkLst>
        </pc:spChg>
        <pc:spChg chg="add del">
          <ac:chgData name="Esterly, Michelle L. (CDC/DDNID/NCCDPHP/DCPC) (CTR)" userId="45dee2c2-5260-4221-bcb0-278c6a953ba1" providerId="ADAL" clId="{AA0136E5-F741-40DA-92B1-B16410C273A1}" dt="2022-01-31T20:55:09.448" v="2793" actId="26606"/>
          <ac:spMkLst>
            <pc:docMk/>
            <pc:sldMk cId="0" sldId="349"/>
            <ac:spMk id="7173" creationId="{56C20283-73E0-40EC-8AD8-057F581F64C2}"/>
          </ac:spMkLst>
        </pc:spChg>
        <pc:spChg chg="add del">
          <ac:chgData name="Esterly, Michelle L. (CDC/DDNID/NCCDPHP/DCPC) (CTR)" userId="45dee2c2-5260-4221-bcb0-278c6a953ba1" providerId="ADAL" clId="{AA0136E5-F741-40DA-92B1-B16410C273A1}" dt="2022-01-31T20:55:09.448" v="2793" actId="26606"/>
          <ac:spMkLst>
            <pc:docMk/>
            <pc:sldMk cId="0" sldId="349"/>
            <ac:spMk id="7174" creationId="{3FCC729B-E528-40C3-82D3-BA4375575E87}"/>
          </ac:spMkLst>
        </pc:spChg>
        <pc:spChg chg="add del">
          <ac:chgData name="Esterly, Michelle L. (CDC/DDNID/NCCDPHP/DCPC) (CTR)" userId="45dee2c2-5260-4221-bcb0-278c6a953ba1" providerId="ADAL" clId="{AA0136E5-F741-40DA-92B1-B16410C273A1}" dt="2022-01-31T20:57:28.032" v="2810" actId="26606"/>
          <ac:spMkLst>
            <pc:docMk/>
            <pc:sldMk cId="0" sldId="349"/>
            <ac:spMk id="7176" creationId="{2C6A2225-94AF-4BC4-98F4-77746E7B10A9}"/>
          </ac:spMkLst>
        </pc:spChg>
        <pc:spChg chg="add del">
          <ac:chgData name="Esterly, Michelle L. (CDC/DDNID/NCCDPHP/DCPC) (CTR)" userId="45dee2c2-5260-4221-bcb0-278c6a953ba1" providerId="ADAL" clId="{AA0136E5-F741-40DA-92B1-B16410C273A1}" dt="2022-01-31T20:57:28.032" v="2810" actId="26606"/>
          <ac:spMkLst>
            <pc:docMk/>
            <pc:sldMk cId="0" sldId="349"/>
            <ac:spMk id="7177" creationId="{46EA0402-5843-4D53-BF9C-BE7205812062}"/>
          </ac:spMkLst>
        </pc:spChg>
        <pc:spChg chg="add del">
          <ac:chgData name="Esterly, Michelle L. (CDC/DDNID/NCCDPHP/DCPC) (CTR)" userId="45dee2c2-5260-4221-bcb0-278c6a953ba1" providerId="ADAL" clId="{AA0136E5-F741-40DA-92B1-B16410C273A1}" dt="2022-01-31T20:57:28.032" v="2810" actId="26606"/>
          <ac:spMkLst>
            <pc:docMk/>
            <pc:sldMk cId="0" sldId="349"/>
            <ac:spMk id="7178" creationId="{648F5915-2CE1-4F74-88C5-D4366893D2DF}"/>
          </ac:spMkLst>
        </pc:spChg>
        <pc:spChg chg="add">
          <ac:chgData name="Esterly, Michelle L. (CDC/DDNID/NCCDPHP/DCPC) (CTR)" userId="45dee2c2-5260-4221-bcb0-278c6a953ba1" providerId="ADAL" clId="{AA0136E5-F741-40DA-92B1-B16410C273A1}" dt="2022-01-31T20:57:28.032" v="2810" actId="26606"/>
          <ac:spMkLst>
            <pc:docMk/>
            <pc:sldMk cId="0" sldId="349"/>
            <ac:spMk id="7180" creationId="{432691CC-4AB8-48AF-B822-EBF7F4E9E6CD}"/>
          </ac:spMkLst>
        </pc:spChg>
        <pc:picChg chg="add del mod">
          <ac:chgData name="Esterly, Michelle L. (CDC/DDNID/NCCDPHP/DCPC) (CTR)" userId="45dee2c2-5260-4221-bcb0-278c6a953ba1" providerId="ADAL" clId="{AA0136E5-F741-40DA-92B1-B16410C273A1}" dt="2022-01-31T20:53:51.120" v="2789" actId="478"/>
          <ac:picMkLst>
            <pc:docMk/>
            <pc:sldMk cId="0" sldId="349"/>
            <ac:picMk id="3" creationId="{829E3752-116A-4DCF-B05D-B9B1E90919B4}"/>
          </ac:picMkLst>
        </pc:picChg>
        <pc:picChg chg="add mod ord">
          <ac:chgData name="Esterly, Michelle L. (CDC/DDNID/NCCDPHP/DCPC) (CTR)" userId="45dee2c2-5260-4221-bcb0-278c6a953ba1" providerId="ADAL" clId="{AA0136E5-F741-40DA-92B1-B16410C273A1}" dt="2022-01-31T21:03:51.460" v="2839" actId="14100"/>
          <ac:picMkLst>
            <pc:docMk/>
            <pc:sldMk cId="0" sldId="349"/>
            <ac:picMk id="4" creationId="{16398F66-3B32-45C0-AB78-47FAA10F6A60}"/>
          </ac:picMkLst>
        </pc:picChg>
        <pc:picChg chg="add mod ord">
          <ac:chgData name="Esterly, Michelle L. (CDC/DDNID/NCCDPHP/DCPC) (CTR)" userId="45dee2c2-5260-4221-bcb0-278c6a953ba1" providerId="ADAL" clId="{AA0136E5-F741-40DA-92B1-B16410C273A1}" dt="2022-01-31T20:57:28.032" v="2810" actId="26606"/>
          <ac:picMkLst>
            <pc:docMk/>
            <pc:sldMk cId="0" sldId="349"/>
            <ac:picMk id="7" creationId="{DAB2D22E-853E-4C75-8B2D-F8AAAE4272D8}"/>
          </ac:picMkLst>
        </pc:picChg>
      </pc:sldChg>
      <pc:sldChg chg="addSp modSp mod">
        <pc:chgData name="Esterly, Michelle L. (CDC/DDNID/NCCDPHP/DCPC) (CTR)" userId="45dee2c2-5260-4221-bcb0-278c6a953ba1" providerId="ADAL" clId="{AA0136E5-F741-40DA-92B1-B16410C273A1}" dt="2022-01-31T21:08:50.475" v="2866" actId="1076"/>
        <pc:sldMkLst>
          <pc:docMk/>
          <pc:sldMk cId="0" sldId="431"/>
        </pc:sldMkLst>
        <pc:graphicFrameChg chg="modGraphic">
          <ac:chgData name="Esterly, Michelle L. (CDC/DDNID/NCCDPHP/DCPC) (CTR)" userId="45dee2c2-5260-4221-bcb0-278c6a953ba1" providerId="ADAL" clId="{AA0136E5-F741-40DA-92B1-B16410C273A1}" dt="2022-01-28T20:03:46.266" v="327" actId="20577"/>
          <ac:graphicFrameMkLst>
            <pc:docMk/>
            <pc:sldMk cId="0" sldId="431"/>
            <ac:graphicFrameMk id="335915" creationId="{A35757FC-CEFD-4131-816D-1B4F81DE2BC1}"/>
          </ac:graphicFrameMkLst>
        </pc:graphicFrameChg>
        <pc:picChg chg="add mod">
          <ac:chgData name="Esterly, Michelle L. (CDC/DDNID/NCCDPHP/DCPC) (CTR)" userId="45dee2c2-5260-4221-bcb0-278c6a953ba1" providerId="ADAL" clId="{AA0136E5-F741-40DA-92B1-B16410C273A1}" dt="2022-01-31T21:08:26.392" v="2863" actId="1076"/>
          <ac:picMkLst>
            <pc:docMk/>
            <pc:sldMk cId="0" sldId="431"/>
            <ac:picMk id="5" creationId="{41CFC008-E576-43C7-870D-1BF3FF1B4A03}"/>
          </ac:picMkLst>
        </pc:picChg>
        <pc:picChg chg="add mod">
          <ac:chgData name="Esterly, Michelle L. (CDC/DDNID/NCCDPHP/DCPC) (CTR)" userId="45dee2c2-5260-4221-bcb0-278c6a953ba1" providerId="ADAL" clId="{AA0136E5-F741-40DA-92B1-B16410C273A1}" dt="2022-01-31T21:08:50.475" v="2866" actId="1076"/>
          <ac:picMkLst>
            <pc:docMk/>
            <pc:sldMk cId="0" sldId="431"/>
            <ac:picMk id="6" creationId="{A9E2234B-1251-41E3-8DF0-670C30AF749B}"/>
          </ac:picMkLst>
        </pc:picChg>
      </pc:sldChg>
      <pc:sldChg chg="modSp mod modNotesTx">
        <pc:chgData name="Esterly, Michelle L. (CDC/DDNID/NCCDPHP/DCPC) (CTR)" userId="45dee2c2-5260-4221-bcb0-278c6a953ba1" providerId="ADAL" clId="{AA0136E5-F741-40DA-92B1-B16410C273A1}" dt="2022-02-01T18:51:55.931" v="9942" actId="20577"/>
        <pc:sldMkLst>
          <pc:docMk/>
          <pc:sldMk cId="0" sldId="477"/>
        </pc:sldMkLst>
        <pc:spChg chg="mod">
          <ac:chgData name="Esterly, Michelle L. (CDC/DDNID/NCCDPHP/DCPC) (CTR)" userId="45dee2c2-5260-4221-bcb0-278c6a953ba1" providerId="ADAL" clId="{AA0136E5-F741-40DA-92B1-B16410C273A1}" dt="2022-01-28T20:07:59.565" v="363"/>
          <ac:spMkLst>
            <pc:docMk/>
            <pc:sldMk cId="0" sldId="477"/>
            <ac:spMk id="9219" creationId="{68BDA758-1C89-4C65-B668-58E8899ADBB2}"/>
          </ac:spMkLst>
        </pc:spChg>
      </pc:sldChg>
      <pc:sldChg chg="modSp mod">
        <pc:chgData name="Esterly, Michelle L. (CDC/DDNID/NCCDPHP/DCPC) (CTR)" userId="45dee2c2-5260-4221-bcb0-278c6a953ba1" providerId="ADAL" clId="{AA0136E5-F741-40DA-92B1-B16410C273A1}" dt="2022-02-01T21:06:51.915" v="11501" actId="207"/>
        <pc:sldMkLst>
          <pc:docMk/>
          <pc:sldMk cId="0" sldId="478"/>
        </pc:sldMkLst>
        <pc:spChg chg="mod">
          <ac:chgData name="Esterly, Michelle L. (CDC/DDNID/NCCDPHP/DCPC) (CTR)" userId="45dee2c2-5260-4221-bcb0-278c6a953ba1" providerId="ADAL" clId="{AA0136E5-F741-40DA-92B1-B16410C273A1}" dt="2022-02-01T21:06:51.915" v="11501" actId="207"/>
          <ac:spMkLst>
            <pc:docMk/>
            <pc:sldMk cId="0" sldId="478"/>
            <ac:spMk id="15363" creationId="{0A226F8C-858B-417A-BFCC-9F9D8BFFF27C}"/>
          </ac:spMkLst>
        </pc:spChg>
      </pc:sldChg>
      <pc:sldChg chg="addSp delSp modSp mod setBg chgLayout modNotesTx">
        <pc:chgData name="Esterly, Michelle L. (CDC/DDNID/NCCDPHP/DCPC) (CTR)" userId="45dee2c2-5260-4221-bcb0-278c6a953ba1" providerId="ADAL" clId="{AA0136E5-F741-40DA-92B1-B16410C273A1}" dt="2022-02-01T19:10:49.018" v="11095" actId="20577"/>
        <pc:sldMkLst>
          <pc:docMk/>
          <pc:sldMk cId="4175934109" sldId="479"/>
        </pc:sldMkLst>
        <pc:spChg chg="mod ord">
          <ac:chgData name="Esterly, Michelle L. (CDC/DDNID/NCCDPHP/DCPC) (CTR)" userId="45dee2c2-5260-4221-bcb0-278c6a953ba1" providerId="ADAL" clId="{AA0136E5-F741-40DA-92B1-B16410C273A1}" dt="2022-02-01T14:15:28.982" v="5079" actId="120"/>
          <ac:spMkLst>
            <pc:docMk/>
            <pc:sldMk cId="4175934109" sldId="479"/>
            <ac:spMk id="2" creationId="{00000000-0000-0000-0000-000000000000}"/>
          </ac:spMkLst>
        </pc:spChg>
        <pc:spChg chg="mod ord">
          <ac:chgData name="Esterly, Michelle L. (CDC/DDNID/NCCDPHP/DCPC) (CTR)" userId="45dee2c2-5260-4221-bcb0-278c6a953ba1" providerId="ADAL" clId="{AA0136E5-F741-40DA-92B1-B16410C273A1}" dt="2022-02-01T15:44:51.852" v="6615" actId="1076"/>
          <ac:spMkLst>
            <pc:docMk/>
            <pc:sldMk cId="4175934109" sldId="479"/>
            <ac:spMk id="3" creationId="{00000000-0000-0000-0000-000000000000}"/>
          </ac:spMkLst>
        </pc:spChg>
        <pc:spChg chg="add del">
          <ac:chgData name="Esterly, Michelle L. (CDC/DDNID/NCCDPHP/DCPC) (CTR)" userId="45dee2c2-5260-4221-bcb0-278c6a953ba1" providerId="ADAL" clId="{AA0136E5-F741-40DA-92B1-B16410C273A1}" dt="2022-02-01T14:15:22.897" v="5078" actId="26606"/>
          <ac:spMkLst>
            <pc:docMk/>
            <pc:sldMk cId="4175934109" sldId="479"/>
            <ac:spMk id="8" creationId="{979E27D9-03C7-44E2-9FF8-15D0C8506AF7}"/>
          </ac:spMkLst>
        </pc:spChg>
        <pc:spChg chg="add del">
          <ac:chgData name="Esterly, Michelle L. (CDC/DDNID/NCCDPHP/DCPC) (CTR)" userId="45dee2c2-5260-4221-bcb0-278c6a953ba1" providerId="ADAL" clId="{AA0136E5-F741-40DA-92B1-B16410C273A1}" dt="2022-02-01T14:15:22.897" v="5078" actId="26606"/>
          <ac:spMkLst>
            <pc:docMk/>
            <pc:sldMk cId="4175934109" sldId="479"/>
            <ac:spMk id="10" creationId="{EEBF1590-3B36-48EE-A89D-3B6F3CB256AB}"/>
          </ac:spMkLst>
        </pc:spChg>
        <pc:spChg chg="add del">
          <ac:chgData name="Esterly, Michelle L. (CDC/DDNID/NCCDPHP/DCPC) (CTR)" userId="45dee2c2-5260-4221-bcb0-278c6a953ba1" providerId="ADAL" clId="{AA0136E5-F741-40DA-92B1-B16410C273A1}" dt="2022-02-01T14:15:22.897" v="5078" actId="26606"/>
          <ac:spMkLst>
            <pc:docMk/>
            <pc:sldMk cId="4175934109" sldId="479"/>
            <ac:spMk id="12" creationId="{AC8F6C8C-AB5A-4548-942D-E3FD40ACBC49}"/>
          </ac:spMkLst>
        </pc:spChg>
        <pc:spChg chg="add">
          <ac:chgData name="Esterly, Michelle L. (CDC/DDNID/NCCDPHP/DCPC) (CTR)" userId="45dee2c2-5260-4221-bcb0-278c6a953ba1" providerId="ADAL" clId="{AA0136E5-F741-40DA-92B1-B16410C273A1}" dt="2022-02-01T14:15:22.897" v="5078" actId="26606"/>
          <ac:spMkLst>
            <pc:docMk/>
            <pc:sldMk cId="4175934109" sldId="479"/>
            <ac:spMk id="17" creationId="{09588DA8-065E-4F6F-8EFD-43104AB2E0CF}"/>
          </ac:spMkLst>
        </pc:spChg>
        <pc:spChg chg="add">
          <ac:chgData name="Esterly, Michelle L. (CDC/DDNID/NCCDPHP/DCPC) (CTR)" userId="45dee2c2-5260-4221-bcb0-278c6a953ba1" providerId="ADAL" clId="{AA0136E5-F741-40DA-92B1-B16410C273A1}" dt="2022-02-01T14:15:22.897" v="5078" actId="26606"/>
          <ac:spMkLst>
            <pc:docMk/>
            <pc:sldMk cId="4175934109" sldId="479"/>
            <ac:spMk id="19" creationId="{C4285719-470E-454C-AF62-8323075F1F5B}"/>
          </ac:spMkLst>
        </pc:spChg>
        <pc:spChg chg="add">
          <ac:chgData name="Esterly, Michelle L. (CDC/DDNID/NCCDPHP/DCPC) (CTR)" userId="45dee2c2-5260-4221-bcb0-278c6a953ba1" providerId="ADAL" clId="{AA0136E5-F741-40DA-92B1-B16410C273A1}" dt="2022-02-01T14:15:22.897" v="5078" actId="26606"/>
          <ac:spMkLst>
            <pc:docMk/>
            <pc:sldMk cId="4175934109" sldId="479"/>
            <ac:spMk id="21" creationId="{CD9FE4EF-C4D8-49A0-B2FF-81D8DB7D8A24}"/>
          </ac:spMkLst>
        </pc:spChg>
        <pc:spChg chg="add">
          <ac:chgData name="Esterly, Michelle L. (CDC/DDNID/NCCDPHP/DCPC) (CTR)" userId="45dee2c2-5260-4221-bcb0-278c6a953ba1" providerId="ADAL" clId="{AA0136E5-F741-40DA-92B1-B16410C273A1}" dt="2022-02-01T14:15:22.897" v="5078" actId="26606"/>
          <ac:spMkLst>
            <pc:docMk/>
            <pc:sldMk cId="4175934109" sldId="479"/>
            <ac:spMk id="23" creationId="{4300840D-0A0B-4512-BACA-B439D5B9C57C}"/>
          </ac:spMkLst>
        </pc:spChg>
        <pc:spChg chg="add">
          <ac:chgData name="Esterly, Michelle L. (CDC/DDNID/NCCDPHP/DCPC) (CTR)" userId="45dee2c2-5260-4221-bcb0-278c6a953ba1" providerId="ADAL" clId="{AA0136E5-F741-40DA-92B1-B16410C273A1}" dt="2022-02-01T14:15:22.897" v="5078" actId="26606"/>
          <ac:spMkLst>
            <pc:docMk/>
            <pc:sldMk cId="4175934109" sldId="479"/>
            <ac:spMk id="25" creationId="{D2B78728-A580-49A7-84F9-6EF6F583ADE0}"/>
          </ac:spMkLst>
        </pc:spChg>
        <pc:spChg chg="add">
          <ac:chgData name="Esterly, Michelle L. (CDC/DDNID/NCCDPHP/DCPC) (CTR)" userId="45dee2c2-5260-4221-bcb0-278c6a953ba1" providerId="ADAL" clId="{AA0136E5-F741-40DA-92B1-B16410C273A1}" dt="2022-02-01T14:15:22.897" v="5078" actId="26606"/>
          <ac:spMkLst>
            <pc:docMk/>
            <pc:sldMk cId="4175934109" sldId="479"/>
            <ac:spMk id="27" creationId="{38FAA1A1-D861-433F-88FA-1E9D6FD31D11}"/>
          </ac:spMkLst>
        </pc:spChg>
        <pc:spChg chg="add">
          <ac:chgData name="Esterly, Michelle L. (CDC/DDNID/NCCDPHP/DCPC) (CTR)" userId="45dee2c2-5260-4221-bcb0-278c6a953ba1" providerId="ADAL" clId="{AA0136E5-F741-40DA-92B1-B16410C273A1}" dt="2022-02-01T14:15:22.897" v="5078" actId="26606"/>
          <ac:spMkLst>
            <pc:docMk/>
            <pc:sldMk cId="4175934109" sldId="479"/>
            <ac:spMk id="29" creationId="{8D71EDA1-87BF-4D5D-AB79-F346FD19278A}"/>
          </ac:spMkLst>
        </pc:spChg>
      </pc:sldChg>
      <pc:sldChg chg="modSp mod">
        <pc:chgData name="Esterly, Michelle L. (CDC/DDNID/NCCDPHP/DCPC) (CTR)" userId="45dee2c2-5260-4221-bcb0-278c6a953ba1" providerId="ADAL" clId="{AA0136E5-F741-40DA-92B1-B16410C273A1}" dt="2022-02-01T14:45:41.593" v="5558" actId="207"/>
        <pc:sldMkLst>
          <pc:docMk/>
          <pc:sldMk cId="0" sldId="480"/>
        </pc:sldMkLst>
        <pc:spChg chg="mod">
          <ac:chgData name="Esterly, Michelle L. (CDC/DDNID/NCCDPHP/DCPC) (CTR)" userId="45dee2c2-5260-4221-bcb0-278c6a953ba1" providerId="ADAL" clId="{AA0136E5-F741-40DA-92B1-B16410C273A1}" dt="2022-02-01T14:45:41.593" v="5558" actId="207"/>
          <ac:spMkLst>
            <pc:docMk/>
            <pc:sldMk cId="0" sldId="480"/>
            <ac:spMk id="17411" creationId="{9125F3C4-0D91-4278-A9DD-00C2AAEEBA31}"/>
          </ac:spMkLst>
        </pc:spChg>
      </pc:sldChg>
      <pc:sldChg chg="modNotesTx">
        <pc:chgData name="Esterly, Michelle L. (CDC/DDNID/NCCDPHP/DCPC) (CTR)" userId="45dee2c2-5260-4221-bcb0-278c6a953ba1" providerId="ADAL" clId="{AA0136E5-F741-40DA-92B1-B16410C273A1}" dt="2022-02-04T12:26:00.202" v="12436" actId="6549"/>
        <pc:sldMkLst>
          <pc:docMk/>
          <pc:sldMk cId="0" sldId="488"/>
        </pc:sldMkLst>
      </pc:sldChg>
      <pc:sldChg chg="modSp mod">
        <pc:chgData name="Esterly, Michelle L. (CDC/DDNID/NCCDPHP/DCPC) (CTR)" userId="45dee2c2-5260-4221-bcb0-278c6a953ba1" providerId="ADAL" clId="{AA0136E5-F741-40DA-92B1-B16410C273A1}" dt="2022-02-02T12:25:56.968" v="11504" actId="6549"/>
        <pc:sldMkLst>
          <pc:docMk/>
          <pc:sldMk cId="0" sldId="489"/>
        </pc:sldMkLst>
        <pc:spChg chg="mod">
          <ac:chgData name="Esterly, Michelle L. (CDC/DDNID/NCCDPHP/DCPC) (CTR)" userId="45dee2c2-5260-4221-bcb0-278c6a953ba1" providerId="ADAL" clId="{AA0136E5-F741-40DA-92B1-B16410C273A1}" dt="2022-02-02T12:25:56.968" v="11504" actId="6549"/>
          <ac:spMkLst>
            <pc:docMk/>
            <pc:sldMk cId="0" sldId="489"/>
            <ac:spMk id="10243" creationId="{3367D63D-82FC-4DF0-9FB3-AC3216069A13}"/>
          </ac:spMkLst>
        </pc:spChg>
      </pc:sldChg>
      <pc:sldChg chg="modNotesTx">
        <pc:chgData name="Esterly, Michelle L. (CDC/DDNID/NCCDPHP/DCPC) (CTR)" userId="45dee2c2-5260-4221-bcb0-278c6a953ba1" providerId="ADAL" clId="{AA0136E5-F741-40DA-92B1-B16410C273A1}" dt="2022-02-03T19:58:15.523" v="11855" actId="20577"/>
        <pc:sldMkLst>
          <pc:docMk/>
          <pc:sldMk cId="0" sldId="490"/>
        </pc:sldMkLst>
      </pc:sldChg>
      <pc:sldChg chg="modSp mod">
        <pc:chgData name="Esterly, Michelle L. (CDC/DDNID/NCCDPHP/DCPC) (CTR)" userId="45dee2c2-5260-4221-bcb0-278c6a953ba1" providerId="ADAL" clId="{AA0136E5-F741-40DA-92B1-B16410C273A1}" dt="2022-02-02T12:38:12.057" v="11607" actId="20577"/>
        <pc:sldMkLst>
          <pc:docMk/>
          <pc:sldMk cId="0" sldId="491"/>
        </pc:sldMkLst>
        <pc:spChg chg="mod">
          <ac:chgData name="Esterly, Michelle L. (CDC/DDNID/NCCDPHP/DCPC) (CTR)" userId="45dee2c2-5260-4221-bcb0-278c6a953ba1" providerId="ADAL" clId="{AA0136E5-F741-40DA-92B1-B16410C273A1}" dt="2022-02-02T12:38:12.057" v="11607" actId="20577"/>
          <ac:spMkLst>
            <pc:docMk/>
            <pc:sldMk cId="0" sldId="491"/>
            <ac:spMk id="12291" creationId="{84E94091-CDBC-4FAE-B295-D1D034BF0075}"/>
          </ac:spMkLst>
        </pc:spChg>
      </pc:sldChg>
      <pc:sldChg chg="modSp mod">
        <pc:chgData name="Esterly, Michelle L. (CDC/DDNID/NCCDPHP/DCPC) (CTR)" userId="45dee2c2-5260-4221-bcb0-278c6a953ba1" providerId="ADAL" clId="{AA0136E5-F741-40DA-92B1-B16410C273A1}" dt="2022-02-02T12:28:27.739" v="11581" actId="6549"/>
        <pc:sldMkLst>
          <pc:docMk/>
          <pc:sldMk cId="0" sldId="492"/>
        </pc:sldMkLst>
        <pc:spChg chg="mod">
          <ac:chgData name="Esterly, Michelle L. (CDC/DDNID/NCCDPHP/DCPC) (CTR)" userId="45dee2c2-5260-4221-bcb0-278c6a953ba1" providerId="ADAL" clId="{AA0136E5-F741-40DA-92B1-B16410C273A1}" dt="2022-02-02T12:28:27.739" v="11581" actId="6549"/>
          <ac:spMkLst>
            <pc:docMk/>
            <pc:sldMk cId="0" sldId="492"/>
            <ac:spMk id="13315" creationId="{A92A2C82-0D9F-4B68-BC45-70BF304113CC}"/>
          </ac:spMkLst>
        </pc:spChg>
      </pc:sldChg>
      <pc:sldChg chg="addSp delSp modSp mod setBg setClrOvrMap">
        <pc:chgData name="Esterly, Michelle L. (CDC/DDNID/NCCDPHP/DCPC) (CTR)" userId="45dee2c2-5260-4221-bcb0-278c6a953ba1" providerId="ADAL" clId="{AA0136E5-F741-40DA-92B1-B16410C273A1}" dt="2022-02-01T19:27:17.227" v="11146" actId="20577"/>
        <pc:sldMkLst>
          <pc:docMk/>
          <pc:sldMk cId="1414977755" sldId="2166"/>
        </pc:sldMkLst>
        <pc:spChg chg="mod">
          <ac:chgData name="Esterly, Michelle L. (CDC/DDNID/NCCDPHP/DCPC) (CTR)" userId="45dee2c2-5260-4221-bcb0-278c6a953ba1" providerId="ADAL" clId="{AA0136E5-F741-40DA-92B1-B16410C273A1}" dt="2022-01-31T21:07:11.223" v="2854" actId="14100"/>
          <ac:spMkLst>
            <pc:docMk/>
            <pc:sldMk cId="1414977755" sldId="2166"/>
            <ac:spMk id="2" creationId="{6F101428-7981-464A-A0F4-B5155B27552C}"/>
          </ac:spMkLst>
        </pc:spChg>
        <pc:spChg chg="mod ord">
          <ac:chgData name="Esterly, Michelle L. (CDC/DDNID/NCCDPHP/DCPC) (CTR)" userId="45dee2c2-5260-4221-bcb0-278c6a953ba1" providerId="ADAL" clId="{AA0136E5-F741-40DA-92B1-B16410C273A1}" dt="2022-02-01T19:27:17.227" v="11146" actId="20577"/>
          <ac:spMkLst>
            <pc:docMk/>
            <pc:sldMk cId="1414977755" sldId="2166"/>
            <ac:spMk id="3" creationId="{DBF8A7A5-6BF4-4288-9DA9-FF415F77C5D7}"/>
          </ac:spMkLst>
        </pc:spChg>
        <pc:spChg chg="add del mod">
          <ac:chgData name="Esterly, Michelle L. (CDC/DDNID/NCCDPHP/DCPC) (CTR)" userId="45dee2c2-5260-4221-bcb0-278c6a953ba1" providerId="ADAL" clId="{AA0136E5-F741-40DA-92B1-B16410C273A1}" dt="2022-01-31T20:46:06.340" v="2769" actId="21"/>
          <ac:spMkLst>
            <pc:docMk/>
            <pc:sldMk cId="1414977755" sldId="2166"/>
            <ac:spMk id="6" creationId="{B7844DCA-8A54-4ED6-A424-7B6C2FFA2693}"/>
          </ac:spMkLst>
        </pc:spChg>
        <pc:spChg chg="add mod">
          <ac:chgData name="Esterly, Michelle L. (CDC/DDNID/NCCDPHP/DCPC) (CTR)" userId="45dee2c2-5260-4221-bcb0-278c6a953ba1" providerId="ADAL" clId="{AA0136E5-F741-40DA-92B1-B16410C273A1}" dt="2022-01-31T21:06:51.973" v="2848" actId="26606"/>
          <ac:spMkLst>
            <pc:docMk/>
            <pc:sldMk cId="1414977755" sldId="2166"/>
            <ac:spMk id="9" creationId="{D274CDB0-EFA4-40FB-AE4D-65864E783FC8}"/>
          </ac:spMkLst>
        </pc:spChg>
        <pc:spChg chg="add">
          <ac:chgData name="Esterly, Michelle L. (CDC/DDNID/NCCDPHP/DCPC) (CTR)" userId="45dee2c2-5260-4221-bcb0-278c6a953ba1" providerId="ADAL" clId="{AA0136E5-F741-40DA-92B1-B16410C273A1}" dt="2022-01-31T21:06:51.973" v="2848" actId="26606"/>
          <ac:spMkLst>
            <pc:docMk/>
            <pc:sldMk cId="1414977755" sldId="2166"/>
            <ac:spMk id="15" creationId="{2C6A2225-94AF-4BC4-98F4-77746E7B10A9}"/>
          </ac:spMkLst>
        </pc:spChg>
        <pc:spChg chg="add">
          <ac:chgData name="Esterly, Michelle L. (CDC/DDNID/NCCDPHP/DCPC) (CTR)" userId="45dee2c2-5260-4221-bcb0-278c6a953ba1" providerId="ADAL" clId="{AA0136E5-F741-40DA-92B1-B16410C273A1}" dt="2022-01-31T21:06:51.973" v="2848" actId="26606"/>
          <ac:spMkLst>
            <pc:docMk/>
            <pc:sldMk cId="1414977755" sldId="2166"/>
            <ac:spMk id="17" creationId="{46EA0402-5843-4D53-BF9C-BE7205812062}"/>
          </ac:spMkLst>
        </pc:spChg>
        <pc:spChg chg="add">
          <ac:chgData name="Esterly, Michelle L. (CDC/DDNID/NCCDPHP/DCPC) (CTR)" userId="45dee2c2-5260-4221-bcb0-278c6a953ba1" providerId="ADAL" clId="{AA0136E5-F741-40DA-92B1-B16410C273A1}" dt="2022-01-31T21:06:51.973" v="2848" actId="26606"/>
          <ac:spMkLst>
            <pc:docMk/>
            <pc:sldMk cId="1414977755" sldId="2166"/>
            <ac:spMk id="19" creationId="{648F5915-2CE1-4F74-88C5-D4366893D2DF}"/>
          </ac:spMkLst>
        </pc:spChg>
        <pc:spChg chg="add">
          <ac:chgData name="Esterly, Michelle L. (CDC/DDNID/NCCDPHP/DCPC) (CTR)" userId="45dee2c2-5260-4221-bcb0-278c6a953ba1" providerId="ADAL" clId="{AA0136E5-F741-40DA-92B1-B16410C273A1}" dt="2022-01-31T21:06:51.973" v="2848" actId="26606"/>
          <ac:spMkLst>
            <pc:docMk/>
            <pc:sldMk cId="1414977755" sldId="2166"/>
            <ac:spMk id="21" creationId="{91B43EC4-7D6F-44CA-82DD-103883D2366B}"/>
          </ac:spMkLst>
        </pc:spChg>
        <pc:picChg chg="add del mod">
          <ac:chgData name="Esterly, Michelle L. (CDC/DDNID/NCCDPHP/DCPC) (CTR)" userId="45dee2c2-5260-4221-bcb0-278c6a953ba1" providerId="ADAL" clId="{AA0136E5-F741-40DA-92B1-B16410C273A1}" dt="2022-01-31T20:46:06.340" v="2769" actId="21"/>
          <ac:picMkLst>
            <pc:docMk/>
            <pc:sldMk cId="1414977755" sldId="2166"/>
            <ac:picMk id="5" creationId="{E6A6B8A6-DE18-4680-B45F-B78976EA70D0}"/>
          </ac:picMkLst>
        </pc:picChg>
        <pc:picChg chg="add mod">
          <ac:chgData name="Esterly, Michelle L. (CDC/DDNID/NCCDPHP/DCPC) (CTR)" userId="45dee2c2-5260-4221-bcb0-278c6a953ba1" providerId="ADAL" clId="{AA0136E5-F741-40DA-92B1-B16410C273A1}" dt="2022-01-31T21:06:51.973" v="2848" actId="26606"/>
          <ac:picMkLst>
            <pc:docMk/>
            <pc:sldMk cId="1414977755" sldId="2166"/>
            <ac:picMk id="8" creationId="{DC65D283-C583-438A-A19A-09FF85E834E9}"/>
          </ac:picMkLst>
        </pc:picChg>
        <pc:picChg chg="add mod ord">
          <ac:chgData name="Esterly, Michelle L. (CDC/DDNID/NCCDPHP/DCPC) (CTR)" userId="45dee2c2-5260-4221-bcb0-278c6a953ba1" providerId="ADAL" clId="{AA0136E5-F741-40DA-92B1-B16410C273A1}" dt="2022-01-31T21:06:51.973" v="2848" actId="26606"/>
          <ac:picMkLst>
            <pc:docMk/>
            <pc:sldMk cId="1414977755" sldId="2166"/>
            <ac:picMk id="10" creationId="{91BFFC14-2312-4DF7-9416-A0FA186286CB}"/>
          </ac:picMkLst>
        </pc:picChg>
      </pc:sldChg>
      <pc:sldChg chg="modSp del mod chgLayout">
        <pc:chgData name="Esterly, Michelle L. (CDC/DDNID/NCCDPHP/DCPC) (CTR)" userId="45dee2c2-5260-4221-bcb0-278c6a953ba1" providerId="ADAL" clId="{AA0136E5-F741-40DA-92B1-B16410C273A1}" dt="2022-01-28T21:16:26.979" v="849" actId="47"/>
        <pc:sldMkLst>
          <pc:docMk/>
          <pc:sldMk cId="3084444501" sldId="2172"/>
        </pc:sldMkLst>
        <pc:spChg chg="mod ord">
          <ac:chgData name="Esterly, Michelle L. (CDC/DDNID/NCCDPHP/DCPC) (CTR)" userId="45dee2c2-5260-4221-bcb0-278c6a953ba1" providerId="ADAL" clId="{AA0136E5-F741-40DA-92B1-B16410C273A1}" dt="2022-01-28T20:46:19.431" v="723" actId="700"/>
          <ac:spMkLst>
            <pc:docMk/>
            <pc:sldMk cId="3084444501" sldId="2172"/>
            <ac:spMk id="2" creationId="{2780040D-4BB3-41AF-84A0-23BCD7CCA31F}"/>
          </ac:spMkLst>
        </pc:spChg>
      </pc:sldChg>
      <pc:sldChg chg="modNotesTx">
        <pc:chgData name="Esterly, Michelle L. (CDC/DDNID/NCCDPHP/DCPC) (CTR)" userId="45dee2c2-5260-4221-bcb0-278c6a953ba1" providerId="ADAL" clId="{AA0136E5-F741-40DA-92B1-B16410C273A1}" dt="2022-02-04T12:43:41.428" v="13342" actId="20577"/>
        <pc:sldMkLst>
          <pc:docMk/>
          <pc:sldMk cId="4133230148" sldId="2180"/>
        </pc:sldMkLst>
      </pc:sldChg>
      <pc:sldChg chg="addSp delSp modSp mod setBg modNotesTx">
        <pc:chgData name="Esterly, Michelle L. (CDC/DDNID/NCCDPHP/DCPC) (CTR)" userId="45dee2c2-5260-4221-bcb0-278c6a953ba1" providerId="ADAL" clId="{AA0136E5-F741-40DA-92B1-B16410C273A1}" dt="2022-02-01T20:13:26.969" v="11428" actId="20577"/>
        <pc:sldMkLst>
          <pc:docMk/>
          <pc:sldMk cId="4075708896" sldId="2187"/>
        </pc:sldMkLst>
        <pc:spChg chg="mod">
          <ac:chgData name="Esterly, Michelle L. (CDC/DDNID/NCCDPHP/DCPC) (CTR)" userId="45dee2c2-5260-4221-bcb0-278c6a953ba1" providerId="ADAL" clId="{AA0136E5-F741-40DA-92B1-B16410C273A1}" dt="2022-02-01T19:50:15.447" v="11290" actId="26606"/>
          <ac:spMkLst>
            <pc:docMk/>
            <pc:sldMk cId="4075708896" sldId="2187"/>
            <ac:spMk id="7" creationId="{111EB700-2BDC-4684-8C1A-D5ED27AB8DB7}"/>
          </ac:spMkLst>
        </pc:spChg>
        <pc:spChg chg="add del">
          <ac:chgData name="Esterly, Michelle L. (CDC/DDNID/NCCDPHP/DCPC) (CTR)" userId="45dee2c2-5260-4221-bcb0-278c6a953ba1" providerId="ADAL" clId="{AA0136E5-F741-40DA-92B1-B16410C273A1}" dt="2022-02-01T19:50:15.447" v="11290" actId="26606"/>
          <ac:spMkLst>
            <pc:docMk/>
            <pc:sldMk cId="4075708896" sldId="2187"/>
            <ac:spMk id="15" creationId="{DC8C3900-B8A1-4965-88E6-CBCBFE067207}"/>
          </ac:spMkLst>
        </pc:spChg>
        <pc:spChg chg="add">
          <ac:chgData name="Esterly, Michelle L. (CDC/DDNID/NCCDPHP/DCPC) (CTR)" userId="45dee2c2-5260-4221-bcb0-278c6a953ba1" providerId="ADAL" clId="{AA0136E5-F741-40DA-92B1-B16410C273A1}" dt="2022-02-01T19:50:15.447" v="11290" actId="26606"/>
          <ac:spMkLst>
            <pc:docMk/>
            <pc:sldMk cId="4075708896" sldId="2187"/>
            <ac:spMk id="20" creationId="{DC8C3900-B8A1-4965-88E6-CBCBFE067207}"/>
          </ac:spMkLst>
        </pc:spChg>
        <pc:graphicFrameChg chg="add del mod modGraphic">
          <ac:chgData name="Esterly, Michelle L. (CDC/DDNID/NCCDPHP/DCPC) (CTR)" userId="45dee2c2-5260-4221-bcb0-278c6a953ba1" providerId="ADAL" clId="{AA0136E5-F741-40DA-92B1-B16410C273A1}" dt="2022-02-01T20:10:03.407" v="11307" actId="1076"/>
          <ac:graphicFrameMkLst>
            <pc:docMk/>
            <pc:sldMk cId="4075708896" sldId="2187"/>
            <ac:graphicFrameMk id="10" creationId="{60B6B676-D215-4A1E-929D-D1A4418F1F9E}"/>
          </ac:graphicFrameMkLst>
        </pc:graphicFrameChg>
      </pc:sldChg>
      <pc:sldChg chg="addSp delSp modSp mod setBg setClrOvrMap modNotesTx">
        <pc:chgData name="Esterly, Michelle L. (CDC/DDNID/NCCDPHP/DCPC) (CTR)" userId="45dee2c2-5260-4221-bcb0-278c6a953ba1" providerId="ADAL" clId="{AA0136E5-F741-40DA-92B1-B16410C273A1}" dt="2022-02-01T19:56:25.834" v="11305" actId="26606"/>
        <pc:sldMkLst>
          <pc:docMk/>
          <pc:sldMk cId="437563652" sldId="2189"/>
        </pc:sldMkLst>
        <pc:spChg chg="mod ord">
          <ac:chgData name="Esterly, Michelle L. (CDC/DDNID/NCCDPHP/DCPC) (CTR)" userId="45dee2c2-5260-4221-bcb0-278c6a953ba1" providerId="ADAL" clId="{AA0136E5-F741-40DA-92B1-B16410C273A1}" dt="2022-02-01T19:56:25.834" v="11305" actId="26606"/>
          <ac:spMkLst>
            <pc:docMk/>
            <pc:sldMk cId="437563652" sldId="2189"/>
            <ac:spMk id="6" creationId="{2C17E538-595B-4A27-A52D-C0E8C9CC8450}"/>
          </ac:spMkLst>
        </pc:spChg>
        <pc:spChg chg="mod ord">
          <ac:chgData name="Esterly, Michelle L. (CDC/DDNID/NCCDPHP/DCPC) (CTR)" userId="45dee2c2-5260-4221-bcb0-278c6a953ba1" providerId="ADAL" clId="{AA0136E5-F741-40DA-92B1-B16410C273A1}" dt="2022-02-01T19:56:25.834" v="11305" actId="26606"/>
          <ac:spMkLst>
            <pc:docMk/>
            <pc:sldMk cId="437563652" sldId="2189"/>
            <ac:spMk id="8" creationId="{5004C987-44ED-43B5-8919-375474D693BE}"/>
          </ac:spMkLst>
        </pc:spChg>
        <pc:spChg chg="add del">
          <ac:chgData name="Esterly, Michelle L. (CDC/DDNID/NCCDPHP/DCPC) (CTR)" userId="45dee2c2-5260-4221-bcb0-278c6a953ba1" providerId="ADAL" clId="{AA0136E5-F741-40DA-92B1-B16410C273A1}" dt="2022-02-01T19:56:25.834" v="11305" actId="26606"/>
          <ac:spMkLst>
            <pc:docMk/>
            <pc:sldMk cId="437563652" sldId="2189"/>
            <ac:spMk id="13" creationId="{5E39A796-BE83-48B1-B33F-35C4A32AAB57}"/>
          </ac:spMkLst>
        </pc:spChg>
        <pc:spChg chg="add del">
          <ac:chgData name="Esterly, Michelle L. (CDC/DDNID/NCCDPHP/DCPC) (CTR)" userId="45dee2c2-5260-4221-bcb0-278c6a953ba1" providerId="ADAL" clId="{AA0136E5-F741-40DA-92B1-B16410C273A1}" dt="2022-02-01T19:56:25.834" v="11305" actId="26606"/>
          <ac:spMkLst>
            <pc:docMk/>
            <pc:sldMk cId="437563652" sldId="2189"/>
            <ac:spMk id="15" creationId="{72F84B47-E267-4194-8194-831DB7B5547F}"/>
          </ac:spMkLst>
        </pc:spChg>
        <pc:spChg chg="add del">
          <ac:chgData name="Esterly, Michelle L. (CDC/DDNID/NCCDPHP/DCPC) (CTR)" userId="45dee2c2-5260-4221-bcb0-278c6a953ba1" providerId="ADAL" clId="{AA0136E5-F741-40DA-92B1-B16410C273A1}" dt="2022-02-01T19:56:25.834" v="11305" actId="26606"/>
          <ac:spMkLst>
            <pc:docMk/>
            <pc:sldMk cId="437563652" sldId="2189"/>
            <ac:spMk id="17" creationId="{B0792D4F-247E-46FE-85FC-881DEFA41D94}"/>
          </ac:spMkLst>
        </pc:spChg>
        <pc:spChg chg="add del">
          <ac:chgData name="Esterly, Michelle L. (CDC/DDNID/NCCDPHP/DCPC) (CTR)" userId="45dee2c2-5260-4221-bcb0-278c6a953ba1" providerId="ADAL" clId="{AA0136E5-F741-40DA-92B1-B16410C273A1}" dt="2022-02-01T17:50:48.645" v="7705" actId="26606"/>
          <ac:spMkLst>
            <pc:docMk/>
            <pc:sldMk cId="437563652" sldId="2189"/>
            <ac:spMk id="20" creationId="{E0D60ECE-8986-45DC-B7FE-EC7699B466B8}"/>
          </ac:spMkLst>
        </pc:spChg>
        <pc:spChg chg="add del">
          <ac:chgData name="Esterly, Michelle L. (CDC/DDNID/NCCDPHP/DCPC) (CTR)" userId="45dee2c2-5260-4221-bcb0-278c6a953ba1" providerId="ADAL" clId="{AA0136E5-F741-40DA-92B1-B16410C273A1}" dt="2022-02-01T17:50:48.645" v="7705" actId="26606"/>
          <ac:spMkLst>
            <pc:docMk/>
            <pc:sldMk cId="437563652" sldId="2189"/>
            <ac:spMk id="22" creationId="{96964194-5878-40D2-8EC0-DDC58387FA56}"/>
          </ac:spMkLst>
        </pc:spChg>
        <pc:picChg chg="mod">
          <ac:chgData name="Esterly, Michelle L. (CDC/DDNID/NCCDPHP/DCPC) (CTR)" userId="45dee2c2-5260-4221-bcb0-278c6a953ba1" providerId="ADAL" clId="{AA0136E5-F741-40DA-92B1-B16410C273A1}" dt="2022-02-01T19:56:25.834" v="11305" actId="26606"/>
          <ac:picMkLst>
            <pc:docMk/>
            <pc:sldMk cId="437563652" sldId="2189"/>
            <ac:picMk id="3" creationId="{B26DE5D7-6FD5-49B6-B303-5FCCFB708145}"/>
          </ac:picMkLst>
        </pc:picChg>
        <pc:cxnChg chg="add del">
          <ac:chgData name="Esterly, Michelle L. (CDC/DDNID/NCCDPHP/DCPC) (CTR)" userId="45dee2c2-5260-4221-bcb0-278c6a953ba1" providerId="ADAL" clId="{AA0136E5-F741-40DA-92B1-B16410C273A1}" dt="2022-02-01T19:56:25.834" v="11305" actId="26606"/>
          <ac:cxnSpMkLst>
            <pc:docMk/>
            <pc:sldMk cId="437563652" sldId="2189"/>
            <ac:cxnSpMk id="18" creationId="{CE272F12-AF86-441A-BC1B-C014BBBF85B5}"/>
          </ac:cxnSpMkLst>
        </pc:cxnChg>
      </pc:sldChg>
      <pc:sldChg chg="addSp delSp modSp del mod modNotesTx">
        <pc:chgData name="Esterly, Michelle L. (CDC/DDNID/NCCDPHP/DCPC) (CTR)" userId="45dee2c2-5260-4221-bcb0-278c6a953ba1" providerId="ADAL" clId="{AA0136E5-F741-40DA-92B1-B16410C273A1}" dt="2022-02-01T17:54:12.796" v="7715" actId="2696"/>
        <pc:sldMkLst>
          <pc:docMk/>
          <pc:sldMk cId="1026898244" sldId="2191"/>
        </pc:sldMkLst>
        <pc:picChg chg="del">
          <ac:chgData name="Esterly, Michelle L. (CDC/DDNID/NCCDPHP/DCPC) (CTR)" userId="45dee2c2-5260-4221-bcb0-278c6a953ba1" providerId="ADAL" clId="{AA0136E5-F741-40DA-92B1-B16410C273A1}" dt="2022-02-01T15:50:47.379" v="6935" actId="478"/>
          <ac:picMkLst>
            <pc:docMk/>
            <pc:sldMk cId="1026898244" sldId="2191"/>
            <ac:picMk id="2" creationId="{7FD6CEBA-C95F-4B5B-A80B-61DD1E4D749A}"/>
          </ac:picMkLst>
        </pc:picChg>
        <pc:picChg chg="add mod">
          <ac:chgData name="Esterly, Michelle L. (CDC/DDNID/NCCDPHP/DCPC) (CTR)" userId="45dee2c2-5260-4221-bcb0-278c6a953ba1" providerId="ADAL" clId="{AA0136E5-F741-40DA-92B1-B16410C273A1}" dt="2022-02-01T15:50:58.301" v="6938" actId="1076"/>
          <ac:picMkLst>
            <pc:docMk/>
            <pc:sldMk cId="1026898244" sldId="2191"/>
            <ac:picMk id="4" creationId="{2EC716AF-72BD-42A3-A265-AAF3B8BF93DD}"/>
          </ac:picMkLst>
        </pc:picChg>
      </pc:sldChg>
      <pc:sldChg chg="addSp delSp modSp mod setBg modNotesTx">
        <pc:chgData name="Esterly, Michelle L. (CDC/DDNID/NCCDPHP/DCPC) (CTR)" userId="45dee2c2-5260-4221-bcb0-278c6a953ba1" providerId="ADAL" clId="{AA0136E5-F741-40DA-92B1-B16410C273A1}" dt="2022-02-01T19:39:02.102" v="11195" actId="20577"/>
        <pc:sldMkLst>
          <pc:docMk/>
          <pc:sldMk cId="1080828260" sldId="2192"/>
        </pc:sldMkLst>
        <pc:spChg chg="mod">
          <ac:chgData name="Esterly, Michelle L. (CDC/DDNID/NCCDPHP/DCPC) (CTR)" userId="45dee2c2-5260-4221-bcb0-278c6a953ba1" providerId="ADAL" clId="{AA0136E5-F741-40DA-92B1-B16410C273A1}" dt="2022-02-01T18:24:39.667" v="7800" actId="26606"/>
          <ac:spMkLst>
            <pc:docMk/>
            <pc:sldMk cId="1080828260" sldId="2192"/>
            <ac:spMk id="7" creationId="{111EB700-2BDC-4684-8C1A-D5ED27AB8DB7}"/>
          </ac:spMkLst>
        </pc:spChg>
        <pc:spChg chg="ord">
          <ac:chgData name="Esterly, Michelle L. (CDC/DDNID/NCCDPHP/DCPC) (CTR)" userId="45dee2c2-5260-4221-bcb0-278c6a953ba1" providerId="ADAL" clId="{AA0136E5-F741-40DA-92B1-B16410C273A1}" dt="2022-02-01T18:24:39.667" v="7800" actId="26606"/>
          <ac:spMkLst>
            <pc:docMk/>
            <pc:sldMk cId="1080828260" sldId="2192"/>
            <ac:spMk id="8" creationId="{5004C987-44ED-43B5-8919-375474D693BE}"/>
          </ac:spMkLst>
        </pc:spChg>
        <pc:spChg chg="add mod">
          <ac:chgData name="Esterly, Michelle L. (CDC/DDNID/NCCDPHP/DCPC) (CTR)" userId="45dee2c2-5260-4221-bcb0-278c6a953ba1" providerId="ADAL" clId="{AA0136E5-F741-40DA-92B1-B16410C273A1}" dt="2022-02-01T19:39:02.102" v="11195" actId="20577"/>
          <ac:spMkLst>
            <pc:docMk/>
            <pc:sldMk cId="1080828260" sldId="2192"/>
            <ac:spMk id="9" creationId="{4E041265-7A90-4AE2-BDBC-1C6B03B8776D}"/>
          </ac:spMkLst>
        </pc:spChg>
        <pc:spChg chg="add">
          <ac:chgData name="Esterly, Michelle L. (CDC/DDNID/NCCDPHP/DCPC) (CTR)" userId="45dee2c2-5260-4221-bcb0-278c6a953ba1" providerId="ADAL" clId="{AA0136E5-F741-40DA-92B1-B16410C273A1}" dt="2022-02-01T18:24:39.667" v="7800" actId="26606"/>
          <ac:spMkLst>
            <pc:docMk/>
            <pc:sldMk cId="1080828260" sldId="2192"/>
            <ac:spMk id="72" creationId="{C232B152-3720-4D3B-97ED-45CE5483F16F}"/>
          </ac:spMkLst>
        </pc:spChg>
        <pc:spChg chg="add">
          <ac:chgData name="Esterly, Michelle L. (CDC/DDNID/NCCDPHP/DCPC) (CTR)" userId="45dee2c2-5260-4221-bcb0-278c6a953ba1" providerId="ADAL" clId="{AA0136E5-F741-40DA-92B1-B16410C273A1}" dt="2022-02-01T18:24:39.667" v="7800" actId="26606"/>
          <ac:spMkLst>
            <pc:docMk/>
            <pc:sldMk cId="1080828260" sldId="2192"/>
            <ac:spMk id="74" creationId="{11BAB570-FF10-4E96-8A3F-FA9804702B89}"/>
          </ac:spMkLst>
        </pc:spChg>
        <pc:spChg chg="add">
          <ac:chgData name="Esterly, Michelle L. (CDC/DDNID/NCCDPHP/DCPC) (CTR)" userId="45dee2c2-5260-4221-bcb0-278c6a953ba1" providerId="ADAL" clId="{AA0136E5-F741-40DA-92B1-B16410C273A1}" dt="2022-02-01T18:24:39.667" v="7800" actId="26606"/>
          <ac:spMkLst>
            <pc:docMk/>
            <pc:sldMk cId="1080828260" sldId="2192"/>
            <ac:spMk id="76" creationId="{4B9FAFB2-BEB5-4848-8018-BCAD99E2E1AA}"/>
          </ac:spMkLst>
        </pc:spChg>
        <pc:picChg chg="del">
          <ac:chgData name="Esterly, Michelle L. (CDC/DDNID/NCCDPHP/DCPC) (CTR)" userId="45dee2c2-5260-4221-bcb0-278c6a953ba1" providerId="ADAL" clId="{AA0136E5-F741-40DA-92B1-B16410C273A1}" dt="2022-02-01T17:35:44.651" v="7689" actId="478"/>
          <ac:picMkLst>
            <pc:docMk/>
            <pc:sldMk cId="1080828260" sldId="2192"/>
            <ac:picMk id="5" creationId="{7E37CCCA-6B67-456C-86F5-C008BF83671C}"/>
          </ac:picMkLst>
        </pc:picChg>
        <pc:picChg chg="del mod">
          <ac:chgData name="Esterly, Michelle L. (CDC/DDNID/NCCDPHP/DCPC) (CTR)" userId="45dee2c2-5260-4221-bcb0-278c6a953ba1" providerId="ADAL" clId="{AA0136E5-F741-40DA-92B1-B16410C273A1}" dt="2022-02-01T18:22:57.275" v="7795" actId="478"/>
          <ac:picMkLst>
            <pc:docMk/>
            <pc:sldMk cId="1080828260" sldId="2192"/>
            <ac:picMk id="1026" creationId="{C496AC4D-9032-42B4-BBA8-556F3610A859}"/>
          </ac:picMkLst>
        </pc:picChg>
        <pc:picChg chg="add mod ord">
          <ac:chgData name="Esterly, Michelle L. (CDC/DDNID/NCCDPHP/DCPC) (CTR)" userId="45dee2c2-5260-4221-bcb0-278c6a953ba1" providerId="ADAL" clId="{AA0136E5-F741-40DA-92B1-B16410C273A1}" dt="2022-02-01T18:24:39.667" v="7800" actId="26606"/>
          <ac:picMkLst>
            <pc:docMk/>
            <pc:sldMk cId="1080828260" sldId="2192"/>
            <ac:picMk id="1027" creationId="{A4EC5834-11FF-4F92-B71F-73BE38D70DEA}"/>
          </ac:picMkLst>
        </pc:picChg>
      </pc:sldChg>
      <pc:sldChg chg="addSp delSp modSp mod setBg modClrScheme setClrOvrMap chgLayout">
        <pc:chgData name="Esterly, Michelle L. (CDC/DDNID/NCCDPHP/DCPC) (CTR)" userId="45dee2c2-5260-4221-bcb0-278c6a953ba1" providerId="ADAL" clId="{AA0136E5-F741-40DA-92B1-B16410C273A1}" dt="2022-01-28T21:01:11.981" v="748" actId="207"/>
        <pc:sldMkLst>
          <pc:docMk/>
          <pc:sldMk cId="965803753" sldId="2233"/>
        </pc:sldMkLst>
        <pc:spChg chg="add del mod ord">
          <ac:chgData name="Esterly, Michelle L. (CDC/DDNID/NCCDPHP/DCPC) (CTR)" userId="45dee2c2-5260-4221-bcb0-278c6a953ba1" providerId="ADAL" clId="{AA0136E5-F741-40DA-92B1-B16410C273A1}" dt="2022-01-28T20:49:03.350" v="739" actId="700"/>
          <ac:spMkLst>
            <pc:docMk/>
            <pc:sldMk cId="965803753" sldId="2233"/>
            <ac:spMk id="2" creationId="{E3A9A172-B687-4040-875D-A4027DF374DA}"/>
          </ac:spMkLst>
        </pc:spChg>
        <pc:spChg chg="add del mod ord">
          <ac:chgData name="Esterly, Michelle L. (CDC/DDNID/NCCDPHP/DCPC) (CTR)" userId="45dee2c2-5260-4221-bcb0-278c6a953ba1" providerId="ADAL" clId="{AA0136E5-F741-40DA-92B1-B16410C273A1}" dt="2022-01-28T20:49:03.350" v="739" actId="700"/>
          <ac:spMkLst>
            <pc:docMk/>
            <pc:sldMk cId="965803753" sldId="2233"/>
            <ac:spMk id="3" creationId="{8D45A64B-965E-49DE-988E-7D812815D0C3}"/>
          </ac:spMkLst>
        </pc:spChg>
        <pc:spChg chg="add del mod ord">
          <ac:chgData name="Esterly, Michelle L. (CDC/DDNID/NCCDPHP/DCPC) (CTR)" userId="45dee2c2-5260-4221-bcb0-278c6a953ba1" providerId="ADAL" clId="{AA0136E5-F741-40DA-92B1-B16410C273A1}" dt="2022-01-28T20:49:03.350" v="739" actId="700"/>
          <ac:spMkLst>
            <pc:docMk/>
            <pc:sldMk cId="965803753" sldId="2233"/>
            <ac:spMk id="4" creationId="{82DC1F46-4C18-4F0D-AB30-95C0F6E67561}"/>
          </ac:spMkLst>
        </pc:spChg>
        <pc:spChg chg="mod ord">
          <ac:chgData name="Esterly, Michelle L. (CDC/DDNID/NCCDPHP/DCPC) (CTR)" userId="45dee2c2-5260-4221-bcb0-278c6a953ba1" providerId="ADAL" clId="{AA0136E5-F741-40DA-92B1-B16410C273A1}" dt="2022-01-28T20:49:40.197" v="741" actId="26606"/>
          <ac:spMkLst>
            <pc:docMk/>
            <pc:sldMk cId="965803753" sldId="2233"/>
            <ac:spMk id="7" creationId="{111EB700-2BDC-4684-8C1A-D5ED27AB8DB7}"/>
          </ac:spMkLst>
        </pc:spChg>
        <pc:spChg chg="add">
          <ac:chgData name="Esterly, Michelle L. (CDC/DDNID/NCCDPHP/DCPC) (CTR)" userId="45dee2c2-5260-4221-bcb0-278c6a953ba1" providerId="ADAL" clId="{AA0136E5-F741-40DA-92B1-B16410C273A1}" dt="2022-01-28T20:55:45.560" v="742" actId="26606"/>
          <ac:spMkLst>
            <pc:docMk/>
            <pc:sldMk cId="965803753" sldId="2233"/>
            <ac:spMk id="14" creationId="{9228552E-C8B1-4A80-8448-0787CE0FC704}"/>
          </ac:spMkLst>
        </pc:spChg>
        <pc:spChg chg="add del">
          <ac:chgData name="Esterly, Michelle L. (CDC/DDNID/NCCDPHP/DCPC) (CTR)" userId="45dee2c2-5260-4221-bcb0-278c6a953ba1" providerId="ADAL" clId="{AA0136E5-F741-40DA-92B1-B16410C273A1}" dt="2022-01-28T20:49:40.197" v="741" actId="26606"/>
          <ac:spMkLst>
            <pc:docMk/>
            <pc:sldMk cId="965803753" sldId="2233"/>
            <ac:spMk id="17" creationId="{5AA03EDC-7067-4DFF-B672-541D016AAAB8}"/>
          </ac:spMkLst>
        </pc:spChg>
        <pc:spChg chg="add del">
          <ac:chgData name="Esterly, Michelle L. (CDC/DDNID/NCCDPHP/DCPC) (CTR)" userId="45dee2c2-5260-4221-bcb0-278c6a953ba1" providerId="ADAL" clId="{AA0136E5-F741-40DA-92B1-B16410C273A1}" dt="2022-01-28T20:49:40.197" v="741" actId="26606"/>
          <ac:spMkLst>
            <pc:docMk/>
            <pc:sldMk cId="965803753" sldId="2233"/>
            <ac:spMk id="19" creationId="{0EBF3E39-B0BE-496A-8604-9007470FFA3A}"/>
          </ac:spMkLst>
        </pc:spChg>
        <pc:graphicFrameChg chg="mod modGraphic">
          <ac:chgData name="Esterly, Michelle L. (CDC/DDNID/NCCDPHP/DCPC) (CTR)" userId="45dee2c2-5260-4221-bcb0-278c6a953ba1" providerId="ADAL" clId="{AA0136E5-F741-40DA-92B1-B16410C273A1}" dt="2022-01-28T21:01:11.981" v="748" actId="207"/>
          <ac:graphicFrameMkLst>
            <pc:docMk/>
            <pc:sldMk cId="965803753" sldId="2233"/>
            <ac:graphicFrameMk id="10" creationId="{A888C74C-D63A-487C-83CA-BF117C1ECE89}"/>
          </ac:graphicFrameMkLst>
        </pc:graphicFrameChg>
        <pc:picChg chg="mod ord">
          <ac:chgData name="Esterly, Michelle L. (CDC/DDNID/NCCDPHP/DCPC) (CTR)" userId="45dee2c2-5260-4221-bcb0-278c6a953ba1" providerId="ADAL" clId="{AA0136E5-F741-40DA-92B1-B16410C273A1}" dt="2022-01-28T20:56:12.912" v="744" actId="27614"/>
          <ac:picMkLst>
            <pc:docMk/>
            <pc:sldMk cId="965803753" sldId="2233"/>
            <ac:picMk id="12" creationId="{7BB20C8C-5D3A-4920-B5EE-BCD8152C4701}"/>
          </ac:picMkLst>
        </pc:picChg>
      </pc:sldChg>
      <pc:sldChg chg="modSp mod setBg setClrOvrMap">
        <pc:chgData name="Esterly, Michelle L. (CDC/DDNID/NCCDPHP/DCPC) (CTR)" userId="45dee2c2-5260-4221-bcb0-278c6a953ba1" providerId="ADAL" clId="{AA0136E5-F741-40DA-92B1-B16410C273A1}" dt="2022-02-01T16:30:09.848" v="7666" actId="1076"/>
        <pc:sldMkLst>
          <pc:docMk/>
          <pc:sldMk cId="2625049474" sldId="2235"/>
        </pc:sldMkLst>
        <pc:spChg chg="mod">
          <ac:chgData name="Esterly, Michelle L. (CDC/DDNID/NCCDPHP/DCPC) (CTR)" userId="45dee2c2-5260-4221-bcb0-278c6a953ba1" providerId="ADAL" clId="{AA0136E5-F741-40DA-92B1-B16410C273A1}" dt="2022-02-01T16:28:51.853" v="7663" actId="26606"/>
          <ac:spMkLst>
            <pc:docMk/>
            <pc:sldMk cId="2625049474" sldId="2235"/>
            <ac:spMk id="7" creationId="{111EB700-2BDC-4684-8C1A-D5ED27AB8DB7}"/>
          </ac:spMkLst>
        </pc:spChg>
        <pc:picChg chg="mod">
          <ac:chgData name="Esterly, Michelle L. (CDC/DDNID/NCCDPHP/DCPC) (CTR)" userId="45dee2c2-5260-4221-bcb0-278c6a953ba1" providerId="ADAL" clId="{AA0136E5-F741-40DA-92B1-B16410C273A1}" dt="2022-02-01T16:30:09.848" v="7666" actId="1076"/>
          <ac:picMkLst>
            <pc:docMk/>
            <pc:sldMk cId="2625049474" sldId="2235"/>
            <ac:picMk id="5" creationId="{BDBAF6B5-6582-4409-81F4-7529F70265BE}"/>
          </ac:picMkLst>
        </pc:picChg>
      </pc:sldChg>
      <pc:sldChg chg="modNotesTx">
        <pc:chgData name="Esterly, Michelle L. (CDC/DDNID/NCCDPHP/DCPC) (CTR)" userId="45dee2c2-5260-4221-bcb0-278c6a953ba1" providerId="ADAL" clId="{AA0136E5-F741-40DA-92B1-B16410C273A1}" dt="2022-01-31T18:38:54.249" v="2518" actId="20577"/>
        <pc:sldMkLst>
          <pc:docMk/>
          <pc:sldMk cId="1454843574" sldId="2236"/>
        </pc:sldMkLst>
      </pc:sldChg>
      <pc:sldChg chg="addSp delSp modSp mod">
        <pc:chgData name="Esterly, Michelle L. (CDC/DDNID/NCCDPHP/DCPC) (CTR)" userId="45dee2c2-5260-4221-bcb0-278c6a953ba1" providerId="ADAL" clId="{AA0136E5-F741-40DA-92B1-B16410C273A1}" dt="2022-02-01T17:59:35.690" v="7770" actId="14100"/>
        <pc:sldMkLst>
          <pc:docMk/>
          <pc:sldMk cId="3239734603" sldId="2242"/>
        </pc:sldMkLst>
        <pc:spChg chg="mod">
          <ac:chgData name="Esterly, Michelle L. (CDC/DDNID/NCCDPHP/DCPC) (CTR)" userId="45dee2c2-5260-4221-bcb0-278c6a953ba1" providerId="ADAL" clId="{AA0136E5-F741-40DA-92B1-B16410C273A1}" dt="2022-02-01T17:59:35.690" v="7770" actId="14100"/>
          <ac:spMkLst>
            <pc:docMk/>
            <pc:sldMk cId="3239734603" sldId="2242"/>
            <ac:spMk id="7" creationId="{111EB700-2BDC-4684-8C1A-D5ED27AB8DB7}"/>
          </ac:spMkLst>
        </pc:spChg>
        <pc:picChg chg="del">
          <ac:chgData name="Esterly, Michelle L. (CDC/DDNID/NCCDPHP/DCPC) (CTR)" userId="45dee2c2-5260-4221-bcb0-278c6a953ba1" providerId="ADAL" clId="{AA0136E5-F741-40DA-92B1-B16410C273A1}" dt="2022-02-01T17:47:56.377" v="7696" actId="478"/>
          <ac:picMkLst>
            <pc:docMk/>
            <pc:sldMk cId="3239734603" sldId="2242"/>
            <ac:picMk id="2" creationId="{E4FC499E-014F-4D91-8C31-A1C97E27B383}"/>
          </ac:picMkLst>
        </pc:picChg>
        <pc:picChg chg="add mod">
          <ac:chgData name="Esterly, Michelle L. (CDC/DDNID/NCCDPHP/DCPC) (CTR)" userId="45dee2c2-5260-4221-bcb0-278c6a953ba1" providerId="ADAL" clId="{AA0136E5-F741-40DA-92B1-B16410C273A1}" dt="2022-02-01T17:48:07.951" v="7700" actId="14100"/>
          <ac:picMkLst>
            <pc:docMk/>
            <pc:sldMk cId="3239734603" sldId="2242"/>
            <ac:picMk id="4" creationId="{B44F3259-4080-47CB-A630-7D2511FC7349}"/>
          </ac:picMkLst>
        </pc:picChg>
      </pc:sldChg>
      <pc:sldChg chg="del">
        <pc:chgData name="Esterly, Michelle L. (CDC/DDNID/NCCDPHP/DCPC) (CTR)" userId="45dee2c2-5260-4221-bcb0-278c6a953ba1" providerId="ADAL" clId="{AA0136E5-F741-40DA-92B1-B16410C273A1}" dt="2022-01-28T19:55:01.103" v="1" actId="47"/>
        <pc:sldMkLst>
          <pc:docMk/>
          <pc:sldMk cId="3910085114" sldId="2245"/>
        </pc:sldMkLst>
      </pc:sldChg>
      <pc:sldChg chg="addSp delSp modSp del mod modClrScheme chgLayout">
        <pc:chgData name="Esterly, Michelle L. (CDC/DDNID/NCCDPHP/DCPC) (CTR)" userId="45dee2c2-5260-4221-bcb0-278c6a953ba1" providerId="ADAL" clId="{AA0136E5-F741-40DA-92B1-B16410C273A1}" dt="2022-01-28T20:43:44.348" v="705" actId="47"/>
        <pc:sldMkLst>
          <pc:docMk/>
          <pc:sldMk cId="2964367289" sldId="2246"/>
        </pc:sldMkLst>
        <pc:spChg chg="mod ord">
          <ac:chgData name="Esterly, Michelle L. (CDC/DDNID/NCCDPHP/DCPC) (CTR)" userId="45dee2c2-5260-4221-bcb0-278c6a953ba1" providerId="ADAL" clId="{AA0136E5-F741-40DA-92B1-B16410C273A1}" dt="2022-01-28T20:41:22.142" v="673" actId="700"/>
          <ac:spMkLst>
            <pc:docMk/>
            <pc:sldMk cId="2964367289" sldId="2246"/>
            <ac:spMk id="2" creationId="{00000000-0000-0000-0000-000000000000}"/>
          </ac:spMkLst>
        </pc:spChg>
        <pc:spChg chg="mod ord">
          <ac:chgData name="Esterly, Michelle L. (CDC/DDNID/NCCDPHP/DCPC) (CTR)" userId="45dee2c2-5260-4221-bcb0-278c6a953ba1" providerId="ADAL" clId="{AA0136E5-F741-40DA-92B1-B16410C273A1}" dt="2022-01-28T20:41:22.142" v="673" actId="700"/>
          <ac:spMkLst>
            <pc:docMk/>
            <pc:sldMk cId="2964367289" sldId="2246"/>
            <ac:spMk id="3" creationId="{00000000-0000-0000-0000-000000000000}"/>
          </ac:spMkLst>
        </pc:spChg>
        <pc:spChg chg="add del mod ord">
          <ac:chgData name="Esterly, Michelle L. (CDC/DDNID/NCCDPHP/DCPC) (CTR)" userId="45dee2c2-5260-4221-bcb0-278c6a953ba1" providerId="ADAL" clId="{AA0136E5-F741-40DA-92B1-B16410C273A1}" dt="2022-01-28T20:39:51.946" v="661" actId="700"/>
          <ac:spMkLst>
            <pc:docMk/>
            <pc:sldMk cId="2964367289" sldId="2246"/>
            <ac:spMk id="4" creationId="{D35B2FDA-1B15-4D7D-9B25-EDB63CCBE437}"/>
          </ac:spMkLst>
        </pc:spChg>
        <pc:spChg chg="add del mod ord">
          <ac:chgData name="Esterly, Michelle L. (CDC/DDNID/NCCDPHP/DCPC) (CTR)" userId="45dee2c2-5260-4221-bcb0-278c6a953ba1" providerId="ADAL" clId="{AA0136E5-F741-40DA-92B1-B16410C273A1}" dt="2022-01-28T20:41:22.142" v="673" actId="700"/>
          <ac:spMkLst>
            <pc:docMk/>
            <pc:sldMk cId="2964367289" sldId="2246"/>
            <ac:spMk id="5" creationId="{F89768F8-16CF-4724-B837-C3A2FBAC3B9D}"/>
          </ac:spMkLst>
        </pc:spChg>
      </pc:sldChg>
      <pc:sldChg chg="addSp delSp modSp mod setBg modNotesTx">
        <pc:chgData name="Esterly, Michelle L. (CDC/DDNID/NCCDPHP/DCPC) (CTR)" userId="45dee2c2-5260-4221-bcb0-278c6a953ba1" providerId="ADAL" clId="{AA0136E5-F741-40DA-92B1-B16410C273A1}" dt="2022-02-01T19:35:42.547" v="11181" actId="20577"/>
        <pc:sldMkLst>
          <pc:docMk/>
          <pc:sldMk cId="1361946494" sldId="2255"/>
        </pc:sldMkLst>
        <pc:spChg chg="mod">
          <ac:chgData name="Esterly, Michelle L. (CDC/DDNID/NCCDPHP/DCPC) (CTR)" userId="45dee2c2-5260-4221-bcb0-278c6a953ba1" providerId="ADAL" clId="{AA0136E5-F741-40DA-92B1-B16410C273A1}" dt="2022-01-28T20:46:50.198" v="725" actId="120"/>
          <ac:spMkLst>
            <pc:docMk/>
            <pc:sldMk cId="1361946494" sldId="2255"/>
            <ac:spMk id="2" creationId="{00000000-0000-0000-0000-000000000000}"/>
          </ac:spMkLst>
        </pc:spChg>
        <pc:spChg chg="del">
          <ac:chgData name="Esterly, Michelle L. (CDC/DDNID/NCCDPHP/DCPC) (CTR)" userId="45dee2c2-5260-4221-bcb0-278c6a953ba1" providerId="ADAL" clId="{AA0136E5-F741-40DA-92B1-B16410C273A1}" dt="2022-01-28T20:21:11.707" v="588" actId="26606"/>
          <ac:spMkLst>
            <pc:docMk/>
            <pc:sldMk cId="1361946494" sldId="2255"/>
            <ac:spMk id="3" creationId="{00000000-0000-0000-0000-000000000000}"/>
          </ac:spMkLst>
        </pc:spChg>
        <pc:spChg chg="add">
          <ac:chgData name="Esterly, Michelle L. (CDC/DDNID/NCCDPHP/DCPC) (CTR)" userId="45dee2c2-5260-4221-bcb0-278c6a953ba1" providerId="ADAL" clId="{AA0136E5-F741-40DA-92B1-B16410C273A1}" dt="2022-01-28T20:21:11.707" v="588" actId="26606"/>
          <ac:spMkLst>
            <pc:docMk/>
            <pc:sldMk cId="1361946494" sldId="2255"/>
            <ac:spMk id="9" creationId="{BACC6370-2D7E-4714-9D71-7542949D7D5D}"/>
          </ac:spMkLst>
        </pc:spChg>
        <pc:spChg chg="add">
          <ac:chgData name="Esterly, Michelle L. (CDC/DDNID/NCCDPHP/DCPC) (CTR)" userId="45dee2c2-5260-4221-bcb0-278c6a953ba1" providerId="ADAL" clId="{AA0136E5-F741-40DA-92B1-B16410C273A1}" dt="2022-01-28T20:21:11.707" v="588" actId="26606"/>
          <ac:spMkLst>
            <pc:docMk/>
            <pc:sldMk cId="1361946494" sldId="2255"/>
            <ac:spMk id="11" creationId="{256B2C21-A230-48C0-8DF1-C46611373C44}"/>
          </ac:spMkLst>
        </pc:spChg>
        <pc:spChg chg="add">
          <ac:chgData name="Esterly, Michelle L. (CDC/DDNID/NCCDPHP/DCPC) (CTR)" userId="45dee2c2-5260-4221-bcb0-278c6a953ba1" providerId="ADAL" clId="{AA0136E5-F741-40DA-92B1-B16410C273A1}" dt="2022-01-28T20:21:11.707" v="588" actId="26606"/>
          <ac:spMkLst>
            <pc:docMk/>
            <pc:sldMk cId="1361946494" sldId="2255"/>
            <ac:spMk id="13" creationId="{3847E18C-932D-4C95-AABA-FEC7C9499AD7}"/>
          </ac:spMkLst>
        </pc:spChg>
        <pc:spChg chg="add">
          <ac:chgData name="Esterly, Michelle L. (CDC/DDNID/NCCDPHP/DCPC) (CTR)" userId="45dee2c2-5260-4221-bcb0-278c6a953ba1" providerId="ADAL" clId="{AA0136E5-F741-40DA-92B1-B16410C273A1}" dt="2022-01-28T20:21:11.707" v="588" actId="26606"/>
          <ac:spMkLst>
            <pc:docMk/>
            <pc:sldMk cId="1361946494" sldId="2255"/>
            <ac:spMk id="15" creationId="{3150CB11-0C61-439E-910F-5787759E72A0}"/>
          </ac:spMkLst>
        </pc:spChg>
        <pc:spChg chg="add">
          <ac:chgData name="Esterly, Michelle L. (CDC/DDNID/NCCDPHP/DCPC) (CTR)" userId="45dee2c2-5260-4221-bcb0-278c6a953ba1" providerId="ADAL" clId="{AA0136E5-F741-40DA-92B1-B16410C273A1}" dt="2022-01-28T20:21:11.707" v="588" actId="26606"/>
          <ac:spMkLst>
            <pc:docMk/>
            <pc:sldMk cId="1361946494" sldId="2255"/>
            <ac:spMk id="17" creationId="{43F8A58B-5155-44CE-A5FF-7647B47D0A7A}"/>
          </ac:spMkLst>
        </pc:spChg>
        <pc:spChg chg="add">
          <ac:chgData name="Esterly, Michelle L. (CDC/DDNID/NCCDPHP/DCPC) (CTR)" userId="45dee2c2-5260-4221-bcb0-278c6a953ba1" providerId="ADAL" clId="{AA0136E5-F741-40DA-92B1-B16410C273A1}" dt="2022-01-28T20:21:11.707" v="588" actId="26606"/>
          <ac:spMkLst>
            <pc:docMk/>
            <pc:sldMk cId="1361946494" sldId="2255"/>
            <ac:spMk id="19" creationId="{443F2ACA-E6D6-4028-82DD-F03C262D5DE6}"/>
          </ac:spMkLst>
        </pc:spChg>
        <pc:graphicFrameChg chg="add mod modGraphic">
          <ac:chgData name="Esterly, Michelle L. (CDC/DDNID/NCCDPHP/DCPC) (CTR)" userId="45dee2c2-5260-4221-bcb0-278c6a953ba1" providerId="ADAL" clId="{AA0136E5-F741-40DA-92B1-B16410C273A1}" dt="2022-02-01T19:35:42.547" v="11181" actId="20577"/>
          <ac:graphicFrameMkLst>
            <pc:docMk/>
            <pc:sldMk cId="1361946494" sldId="2255"/>
            <ac:graphicFrameMk id="5" creationId="{4CD7B309-20CC-4D2C-9826-8669531DFE58}"/>
          </ac:graphicFrameMkLst>
        </pc:graphicFrameChg>
      </pc:sldChg>
      <pc:sldChg chg="del">
        <pc:chgData name="Esterly, Michelle L. (CDC/DDNID/NCCDPHP/DCPC) (CTR)" userId="45dee2c2-5260-4221-bcb0-278c6a953ba1" providerId="ADAL" clId="{AA0136E5-F741-40DA-92B1-B16410C273A1}" dt="2022-01-28T19:54:54.742" v="0" actId="47"/>
        <pc:sldMkLst>
          <pc:docMk/>
          <pc:sldMk cId="1437932332" sldId="2264"/>
        </pc:sldMkLst>
      </pc:sldChg>
      <pc:sldChg chg="del">
        <pc:chgData name="Esterly, Michelle L. (CDC/DDNID/NCCDPHP/DCPC) (CTR)" userId="45dee2c2-5260-4221-bcb0-278c6a953ba1" providerId="ADAL" clId="{AA0136E5-F741-40DA-92B1-B16410C273A1}" dt="2022-01-28T20:17:08.766" v="536" actId="47"/>
        <pc:sldMkLst>
          <pc:docMk/>
          <pc:sldMk cId="2079968562" sldId="2266"/>
        </pc:sldMkLst>
      </pc:sldChg>
      <pc:sldChg chg="del">
        <pc:chgData name="Esterly, Michelle L. (CDC/DDNID/NCCDPHP/DCPC) (CTR)" userId="45dee2c2-5260-4221-bcb0-278c6a953ba1" providerId="ADAL" clId="{AA0136E5-F741-40DA-92B1-B16410C273A1}" dt="2022-01-28T20:45:54.152" v="721" actId="47"/>
        <pc:sldMkLst>
          <pc:docMk/>
          <pc:sldMk cId="3528884670" sldId="2267"/>
        </pc:sldMkLst>
      </pc:sldChg>
      <pc:sldChg chg="addSp modSp mod">
        <pc:chgData name="Esterly, Michelle L. (CDC/DDNID/NCCDPHP/DCPC) (CTR)" userId="45dee2c2-5260-4221-bcb0-278c6a953ba1" providerId="ADAL" clId="{AA0136E5-F741-40DA-92B1-B16410C273A1}" dt="2022-02-01T21:07:14.638" v="11502" actId="207"/>
        <pc:sldMkLst>
          <pc:docMk/>
          <pc:sldMk cId="2027157947" sldId="2269"/>
        </pc:sldMkLst>
        <pc:spChg chg="mod">
          <ac:chgData name="Esterly, Michelle L. (CDC/DDNID/NCCDPHP/DCPC) (CTR)" userId="45dee2c2-5260-4221-bcb0-278c6a953ba1" providerId="ADAL" clId="{AA0136E5-F741-40DA-92B1-B16410C273A1}" dt="2022-02-01T21:07:14.638" v="11502" actId="207"/>
          <ac:spMkLst>
            <pc:docMk/>
            <pc:sldMk cId="2027157947" sldId="2269"/>
            <ac:spMk id="19458" creationId="{17CF5008-69E8-48E1-82C0-5700B4BB077F}"/>
          </ac:spMkLst>
        </pc:spChg>
        <pc:picChg chg="add mod">
          <ac:chgData name="Esterly, Michelle L. (CDC/DDNID/NCCDPHP/DCPC) (CTR)" userId="45dee2c2-5260-4221-bcb0-278c6a953ba1" providerId="ADAL" clId="{AA0136E5-F741-40DA-92B1-B16410C273A1}" dt="2022-01-31T21:10:56.702" v="2878" actId="14100"/>
          <ac:picMkLst>
            <pc:docMk/>
            <pc:sldMk cId="2027157947" sldId="2269"/>
            <ac:picMk id="3" creationId="{B7EEE06C-8D60-45D7-BFA1-55918692C856}"/>
          </ac:picMkLst>
        </pc:picChg>
      </pc:sldChg>
      <pc:sldChg chg="addSp delSp modSp mod modClrScheme chgLayout">
        <pc:chgData name="Esterly, Michelle L. (CDC/DDNID/NCCDPHP/DCPC) (CTR)" userId="45dee2c2-5260-4221-bcb0-278c6a953ba1" providerId="ADAL" clId="{AA0136E5-F741-40DA-92B1-B16410C273A1}" dt="2022-01-28T20:27:16.550" v="655" actId="255"/>
        <pc:sldMkLst>
          <pc:docMk/>
          <pc:sldMk cId="1529542359" sldId="2270"/>
        </pc:sldMkLst>
        <pc:spChg chg="mod ord">
          <ac:chgData name="Esterly, Michelle L. (CDC/DDNID/NCCDPHP/DCPC) (CTR)" userId="45dee2c2-5260-4221-bcb0-278c6a953ba1" providerId="ADAL" clId="{AA0136E5-F741-40DA-92B1-B16410C273A1}" dt="2022-01-28T20:25:42.113" v="620" actId="700"/>
          <ac:spMkLst>
            <pc:docMk/>
            <pc:sldMk cId="1529542359" sldId="2270"/>
            <ac:spMk id="2" creationId="{00000000-0000-0000-0000-000000000000}"/>
          </ac:spMkLst>
        </pc:spChg>
        <pc:spChg chg="add del mod ord">
          <ac:chgData name="Esterly, Michelle L. (CDC/DDNID/NCCDPHP/DCPC) (CTR)" userId="45dee2c2-5260-4221-bcb0-278c6a953ba1" providerId="ADAL" clId="{AA0136E5-F741-40DA-92B1-B16410C273A1}" dt="2022-01-28T20:25:26.709" v="619" actId="700"/>
          <ac:spMkLst>
            <pc:docMk/>
            <pc:sldMk cId="1529542359" sldId="2270"/>
            <ac:spMk id="3" creationId="{97DB35A3-AE77-4CEA-8662-14BA2DB55F86}"/>
          </ac:spMkLst>
        </pc:spChg>
        <pc:spChg chg="add del mod ord">
          <ac:chgData name="Esterly, Michelle L. (CDC/DDNID/NCCDPHP/DCPC) (CTR)" userId="45dee2c2-5260-4221-bcb0-278c6a953ba1" providerId="ADAL" clId="{AA0136E5-F741-40DA-92B1-B16410C273A1}" dt="2022-01-28T20:25:26.709" v="619" actId="700"/>
          <ac:spMkLst>
            <pc:docMk/>
            <pc:sldMk cId="1529542359" sldId="2270"/>
            <ac:spMk id="4" creationId="{150FA447-FDE4-4069-8D5E-9CF3E703882E}"/>
          </ac:spMkLst>
        </pc:spChg>
        <pc:spChg chg="add del mod ord">
          <ac:chgData name="Esterly, Michelle L. (CDC/DDNID/NCCDPHP/DCPC) (CTR)" userId="45dee2c2-5260-4221-bcb0-278c6a953ba1" providerId="ADAL" clId="{AA0136E5-F741-40DA-92B1-B16410C273A1}" dt="2022-01-28T20:25:52.280" v="621" actId="478"/>
          <ac:spMkLst>
            <pc:docMk/>
            <pc:sldMk cId="1529542359" sldId="2270"/>
            <ac:spMk id="6" creationId="{D2AB244C-3EF7-4061-9DE6-73DAFA3A4717}"/>
          </ac:spMkLst>
        </pc:spChg>
        <pc:spChg chg="add mod ord">
          <ac:chgData name="Esterly, Michelle L. (CDC/DDNID/NCCDPHP/DCPC) (CTR)" userId="45dee2c2-5260-4221-bcb0-278c6a953ba1" providerId="ADAL" clId="{AA0136E5-F741-40DA-92B1-B16410C273A1}" dt="2022-01-28T20:27:16.550" v="655" actId="255"/>
          <ac:spMkLst>
            <pc:docMk/>
            <pc:sldMk cId="1529542359" sldId="2270"/>
            <ac:spMk id="8" creationId="{876C8FA6-10F4-47E2-9A80-ECF3179F3D0C}"/>
          </ac:spMkLst>
        </pc:spChg>
        <pc:picChg chg="mod">
          <ac:chgData name="Esterly, Michelle L. (CDC/DDNID/NCCDPHP/DCPC) (CTR)" userId="45dee2c2-5260-4221-bcb0-278c6a953ba1" providerId="ADAL" clId="{AA0136E5-F741-40DA-92B1-B16410C273A1}" dt="2022-01-28T20:26:03.870" v="624" actId="1076"/>
          <ac:picMkLst>
            <pc:docMk/>
            <pc:sldMk cId="1529542359" sldId="2270"/>
            <ac:picMk id="5" creationId="{18DEA494-6A6C-4410-8093-CAF01FEC6E8F}"/>
          </ac:picMkLst>
        </pc:picChg>
        <pc:picChg chg="mod">
          <ac:chgData name="Esterly, Michelle L. (CDC/DDNID/NCCDPHP/DCPC) (CTR)" userId="45dee2c2-5260-4221-bcb0-278c6a953ba1" providerId="ADAL" clId="{AA0136E5-F741-40DA-92B1-B16410C273A1}" dt="2022-01-28T20:25:55.233" v="622" actId="1076"/>
          <ac:picMkLst>
            <pc:docMk/>
            <pc:sldMk cId="1529542359" sldId="2270"/>
            <ac:picMk id="7" creationId="{F4B800FA-2018-4A5E-9C73-383AB324D78B}"/>
          </ac:picMkLst>
        </pc:picChg>
      </pc:sldChg>
      <pc:sldChg chg="del">
        <pc:chgData name="Esterly, Michelle L. (CDC/DDNID/NCCDPHP/DCPC) (CTR)" userId="45dee2c2-5260-4221-bcb0-278c6a953ba1" providerId="ADAL" clId="{AA0136E5-F741-40DA-92B1-B16410C273A1}" dt="2022-01-28T20:43:56.753" v="706" actId="47"/>
        <pc:sldMkLst>
          <pc:docMk/>
          <pc:sldMk cId="1380127578" sldId="2271"/>
        </pc:sldMkLst>
      </pc:sldChg>
      <pc:sldChg chg="addSp delSp modSp mod setBg modNotesTx">
        <pc:chgData name="Esterly, Michelle L. (CDC/DDNID/NCCDPHP/DCPC) (CTR)" userId="45dee2c2-5260-4221-bcb0-278c6a953ba1" providerId="ADAL" clId="{AA0136E5-F741-40DA-92B1-B16410C273A1}" dt="2022-02-01T15:49:11.731" v="6934" actId="20577"/>
        <pc:sldMkLst>
          <pc:docMk/>
          <pc:sldMk cId="2797478593" sldId="2272"/>
        </pc:sldMkLst>
        <pc:spChg chg="mod">
          <ac:chgData name="Esterly, Michelle L. (CDC/DDNID/NCCDPHP/DCPC) (CTR)" userId="45dee2c2-5260-4221-bcb0-278c6a953ba1" providerId="ADAL" clId="{AA0136E5-F741-40DA-92B1-B16410C273A1}" dt="2022-01-28T21:17:20.988" v="850" actId="26606"/>
          <ac:spMkLst>
            <pc:docMk/>
            <pc:sldMk cId="2797478593" sldId="2272"/>
            <ac:spMk id="4" creationId="{ACE2D1E0-99EE-4045-BB4E-739069AA8D68}"/>
          </ac:spMkLst>
        </pc:spChg>
        <pc:spChg chg="add">
          <ac:chgData name="Esterly, Michelle L. (CDC/DDNID/NCCDPHP/DCPC) (CTR)" userId="45dee2c2-5260-4221-bcb0-278c6a953ba1" providerId="ADAL" clId="{AA0136E5-F741-40DA-92B1-B16410C273A1}" dt="2022-01-28T21:17:20.988" v="850" actId="26606"/>
          <ac:spMkLst>
            <pc:docMk/>
            <pc:sldMk cId="2797478593" sldId="2272"/>
            <ac:spMk id="9" creationId="{F3060C83-F051-4F0E-ABAD-AA0DFC48B218}"/>
          </ac:spMkLst>
        </pc:spChg>
        <pc:spChg chg="del mod">
          <ac:chgData name="Esterly, Michelle L. (CDC/DDNID/NCCDPHP/DCPC) (CTR)" userId="45dee2c2-5260-4221-bcb0-278c6a953ba1" providerId="ADAL" clId="{AA0136E5-F741-40DA-92B1-B16410C273A1}" dt="2022-01-28T20:27:55.740" v="657" actId="478"/>
          <ac:spMkLst>
            <pc:docMk/>
            <pc:sldMk cId="2797478593" sldId="2272"/>
            <ac:spMk id="10" creationId="{BFB77BD7-D998-482A-BE9B-7495FBAFC095}"/>
          </ac:spMkLst>
        </pc:spChg>
        <pc:spChg chg="add">
          <ac:chgData name="Esterly, Michelle L. (CDC/DDNID/NCCDPHP/DCPC) (CTR)" userId="45dee2c2-5260-4221-bcb0-278c6a953ba1" providerId="ADAL" clId="{AA0136E5-F741-40DA-92B1-B16410C273A1}" dt="2022-01-28T21:17:20.988" v="850" actId="26606"/>
          <ac:spMkLst>
            <pc:docMk/>
            <pc:sldMk cId="2797478593" sldId="2272"/>
            <ac:spMk id="11" creationId="{83C98ABE-055B-441F-B07E-44F97F083C39}"/>
          </ac:spMkLst>
        </pc:spChg>
        <pc:spChg chg="add">
          <ac:chgData name="Esterly, Michelle L. (CDC/DDNID/NCCDPHP/DCPC) (CTR)" userId="45dee2c2-5260-4221-bcb0-278c6a953ba1" providerId="ADAL" clId="{AA0136E5-F741-40DA-92B1-B16410C273A1}" dt="2022-01-28T21:17:20.988" v="850" actId="26606"/>
          <ac:spMkLst>
            <pc:docMk/>
            <pc:sldMk cId="2797478593" sldId="2272"/>
            <ac:spMk id="13" creationId="{29FDB030-9B49-4CED-8CCD-4D99382388AC}"/>
          </ac:spMkLst>
        </pc:spChg>
        <pc:spChg chg="add">
          <ac:chgData name="Esterly, Michelle L. (CDC/DDNID/NCCDPHP/DCPC) (CTR)" userId="45dee2c2-5260-4221-bcb0-278c6a953ba1" providerId="ADAL" clId="{AA0136E5-F741-40DA-92B1-B16410C273A1}" dt="2022-01-28T21:17:20.988" v="850" actId="26606"/>
          <ac:spMkLst>
            <pc:docMk/>
            <pc:sldMk cId="2797478593" sldId="2272"/>
            <ac:spMk id="15" creationId="{3783CA14-24A1-485C-8B30-D6A5D87987AD}"/>
          </ac:spMkLst>
        </pc:spChg>
        <pc:spChg chg="add">
          <ac:chgData name="Esterly, Michelle L. (CDC/DDNID/NCCDPHP/DCPC) (CTR)" userId="45dee2c2-5260-4221-bcb0-278c6a953ba1" providerId="ADAL" clId="{AA0136E5-F741-40DA-92B1-B16410C273A1}" dt="2022-01-28T21:17:20.988" v="850" actId="26606"/>
          <ac:spMkLst>
            <pc:docMk/>
            <pc:sldMk cId="2797478593" sldId="2272"/>
            <ac:spMk id="17" creationId="{9A97C86A-04D6-40F7-AE84-31AB43E6A846}"/>
          </ac:spMkLst>
        </pc:spChg>
        <pc:spChg chg="add">
          <ac:chgData name="Esterly, Michelle L. (CDC/DDNID/NCCDPHP/DCPC) (CTR)" userId="45dee2c2-5260-4221-bcb0-278c6a953ba1" providerId="ADAL" clId="{AA0136E5-F741-40DA-92B1-B16410C273A1}" dt="2022-01-28T21:17:20.988" v="850" actId="26606"/>
          <ac:spMkLst>
            <pc:docMk/>
            <pc:sldMk cId="2797478593" sldId="2272"/>
            <ac:spMk id="19" creationId="{FF9F2414-84E8-453E-B1F3-389FDE8192D9}"/>
          </ac:spMkLst>
        </pc:spChg>
        <pc:spChg chg="add">
          <ac:chgData name="Esterly, Michelle L. (CDC/DDNID/NCCDPHP/DCPC) (CTR)" userId="45dee2c2-5260-4221-bcb0-278c6a953ba1" providerId="ADAL" clId="{AA0136E5-F741-40DA-92B1-B16410C273A1}" dt="2022-01-28T21:17:20.988" v="850" actId="26606"/>
          <ac:spMkLst>
            <pc:docMk/>
            <pc:sldMk cId="2797478593" sldId="2272"/>
            <ac:spMk id="21" creationId="{3ECA69A1-7536-43AC-85EF-C7106179F5ED}"/>
          </ac:spMkLst>
        </pc:spChg>
        <pc:picChg chg="mod">
          <ac:chgData name="Esterly, Michelle L. (CDC/DDNID/NCCDPHP/DCPC) (CTR)" userId="45dee2c2-5260-4221-bcb0-278c6a953ba1" providerId="ADAL" clId="{AA0136E5-F741-40DA-92B1-B16410C273A1}" dt="2022-01-28T21:17:20.988" v="850" actId="26606"/>
          <ac:picMkLst>
            <pc:docMk/>
            <pc:sldMk cId="2797478593" sldId="2272"/>
            <ac:picMk id="3" creationId="{409E2120-D8EB-4A56-A827-B486A8630CFA}"/>
          </ac:picMkLst>
        </pc:picChg>
      </pc:sldChg>
      <pc:sldChg chg="del">
        <pc:chgData name="Esterly, Michelle L. (CDC/DDNID/NCCDPHP/DCPC) (CTR)" userId="45dee2c2-5260-4221-bcb0-278c6a953ba1" providerId="ADAL" clId="{AA0136E5-F741-40DA-92B1-B16410C273A1}" dt="2022-01-28T21:08:18.610" v="780" actId="47"/>
        <pc:sldMkLst>
          <pc:docMk/>
          <pc:sldMk cId="2276684020" sldId="2273"/>
        </pc:sldMkLst>
      </pc:sldChg>
      <pc:sldChg chg="del">
        <pc:chgData name="Esterly, Michelle L. (CDC/DDNID/NCCDPHP/DCPC) (CTR)" userId="45dee2c2-5260-4221-bcb0-278c6a953ba1" providerId="ADAL" clId="{AA0136E5-F741-40DA-92B1-B16410C273A1}" dt="2022-01-28T21:10:07.988" v="781" actId="47"/>
        <pc:sldMkLst>
          <pc:docMk/>
          <pc:sldMk cId="220356301" sldId="2274"/>
        </pc:sldMkLst>
      </pc:sldChg>
      <pc:sldChg chg="del">
        <pc:chgData name="Esterly, Michelle L. (CDC/DDNID/NCCDPHP/DCPC) (CTR)" userId="45dee2c2-5260-4221-bcb0-278c6a953ba1" providerId="ADAL" clId="{AA0136E5-F741-40DA-92B1-B16410C273A1}" dt="2022-01-28T21:10:27.530" v="782" actId="47"/>
        <pc:sldMkLst>
          <pc:docMk/>
          <pc:sldMk cId="2073716439" sldId="2275"/>
        </pc:sldMkLst>
      </pc:sldChg>
      <pc:sldChg chg="del">
        <pc:chgData name="Esterly, Michelle L. (CDC/DDNID/NCCDPHP/DCPC) (CTR)" userId="45dee2c2-5260-4221-bcb0-278c6a953ba1" providerId="ADAL" clId="{AA0136E5-F741-40DA-92B1-B16410C273A1}" dt="2022-01-28T21:07:10.857" v="779" actId="47"/>
        <pc:sldMkLst>
          <pc:docMk/>
          <pc:sldMk cId="246316912" sldId="2276"/>
        </pc:sldMkLst>
      </pc:sldChg>
      <pc:sldChg chg="del">
        <pc:chgData name="Esterly, Michelle L. (CDC/DDNID/NCCDPHP/DCPC) (CTR)" userId="45dee2c2-5260-4221-bcb0-278c6a953ba1" providerId="ADAL" clId="{AA0136E5-F741-40DA-92B1-B16410C273A1}" dt="2022-01-28T21:07:08.641" v="778" actId="47"/>
        <pc:sldMkLst>
          <pc:docMk/>
          <pc:sldMk cId="2686711449" sldId="2277"/>
        </pc:sldMkLst>
      </pc:sldChg>
      <pc:sldChg chg="del">
        <pc:chgData name="Esterly, Michelle L. (CDC/DDNID/NCCDPHP/DCPC) (CTR)" userId="45dee2c2-5260-4221-bcb0-278c6a953ba1" providerId="ADAL" clId="{AA0136E5-F741-40DA-92B1-B16410C273A1}" dt="2022-01-31T18:16:34.447" v="1020" actId="47"/>
        <pc:sldMkLst>
          <pc:docMk/>
          <pc:sldMk cId="4169568525" sldId="2278"/>
        </pc:sldMkLst>
      </pc:sldChg>
      <pc:sldChg chg="addSp modSp mod ord modNotesTx">
        <pc:chgData name="Esterly, Michelle L. (CDC/DDNID/NCCDPHP/DCPC) (CTR)" userId="45dee2c2-5260-4221-bcb0-278c6a953ba1" providerId="ADAL" clId="{AA0136E5-F741-40DA-92B1-B16410C273A1}" dt="2022-02-04T12:48:58.202" v="13399" actId="20577"/>
        <pc:sldMkLst>
          <pc:docMk/>
          <pc:sldMk cId="2921571958" sldId="2279"/>
        </pc:sldMkLst>
        <pc:spChg chg="mod">
          <ac:chgData name="Esterly, Michelle L. (CDC/DDNID/NCCDPHP/DCPC) (CTR)" userId="45dee2c2-5260-4221-bcb0-278c6a953ba1" providerId="ADAL" clId="{AA0136E5-F741-40DA-92B1-B16410C273A1}" dt="2022-02-01T16:11:46.184" v="7310" actId="20577"/>
          <ac:spMkLst>
            <pc:docMk/>
            <pc:sldMk cId="2921571958" sldId="2279"/>
            <ac:spMk id="2" creationId="{2780040D-4BB3-41AF-84A0-23BCD7CCA31F}"/>
          </ac:spMkLst>
        </pc:spChg>
        <pc:spChg chg="mod">
          <ac:chgData name="Esterly, Michelle L. (CDC/DDNID/NCCDPHP/DCPC) (CTR)" userId="45dee2c2-5260-4221-bcb0-278c6a953ba1" providerId="ADAL" clId="{AA0136E5-F741-40DA-92B1-B16410C273A1}" dt="2022-02-01T16:11:11.052" v="7300" actId="20577"/>
          <ac:spMkLst>
            <pc:docMk/>
            <pc:sldMk cId="2921571958" sldId="2279"/>
            <ac:spMk id="5" creationId="{71673219-25A4-45A7-9F10-E1F711B33BA5}"/>
          </ac:spMkLst>
        </pc:spChg>
        <pc:spChg chg="add mod">
          <ac:chgData name="Esterly, Michelle L. (CDC/DDNID/NCCDPHP/DCPC) (CTR)" userId="45dee2c2-5260-4221-bcb0-278c6a953ba1" providerId="ADAL" clId="{AA0136E5-F741-40DA-92B1-B16410C273A1}" dt="2022-02-01T16:11:23.202" v="7302" actId="1076"/>
          <ac:spMkLst>
            <pc:docMk/>
            <pc:sldMk cId="2921571958" sldId="2279"/>
            <ac:spMk id="6" creationId="{77A64666-4CD6-405D-9206-52475BC08036}"/>
          </ac:spMkLst>
        </pc:spChg>
        <pc:picChg chg="add mod">
          <ac:chgData name="Esterly, Michelle L. (CDC/DDNID/NCCDPHP/DCPC) (CTR)" userId="45dee2c2-5260-4221-bcb0-278c6a953ba1" providerId="ADAL" clId="{AA0136E5-F741-40DA-92B1-B16410C273A1}" dt="2022-02-01T16:11:16.078" v="7301" actId="1076"/>
          <ac:picMkLst>
            <pc:docMk/>
            <pc:sldMk cId="2921571958" sldId="2279"/>
            <ac:picMk id="4" creationId="{1FDD294B-7065-4304-9F98-E1EADB0D943B}"/>
          </ac:picMkLst>
        </pc:picChg>
      </pc:sldChg>
      <pc:sldChg chg="addSp modSp add mod">
        <pc:chgData name="Esterly, Michelle L. (CDC/DDNID/NCCDPHP/DCPC) (CTR)" userId="45dee2c2-5260-4221-bcb0-278c6a953ba1" providerId="ADAL" clId="{AA0136E5-F741-40DA-92B1-B16410C273A1}" dt="2022-02-01T15:31:07.206" v="5776" actId="20577"/>
        <pc:sldMkLst>
          <pc:docMk/>
          <pc:sldMk cId="2956987770" sldId="2280"/>
        </pc:sldMkLst>
        <pc:spChg chg="mod">
          <ac:chgData name="Esterly, Michelle L. (CDC/DDNID/NCCDPHP/DCPC) (CTR)" userId="45dee2c2-5260-4221-bcb0-278c6a953ba1" providerId="ADAL" clId="{AA0136E5-F741-40DA-92B1-B16410C273A1}" dt="2022-01-31T18:25:35.440" v="1196" actId="20577"/>
          <ac:spMkLst>
            <pc:docMk/>
            <pc:sldMk cId="2956987770" sldId="2280"/>
            <ac:spMk id="4" creationId="{A59007AC-50CD-46C5-8AA4-22BBE26FA237}"/>
          </ac:spMkLst>
        </pc:spChg>
        <pc:graphicFrameChg chg="mod modGraphic">
          <ac:chgData name="Esterly, Michelle L. (CDC/DDNID/NCCDPHP/DCPC) (CTR)" userId="45dee2c2-5260-4221-bcb0-278c6a953ba1" providerId="ADAL" clId="{AA0136E5-F741-40DA-92B1-B16410C273A1}" dt="2022-02-01T15:31:07.206" v="5776" actId="20577"/>
          <ac:graphicFrameMkLst>
            <pc:docMk/>
            <pc:sldMk cId="2956987770" sldId="2280"/>
            <ac:graphicFrameMk id="335915" creationId="{A35757FC-CEFD-4131-816D-1B4F81DE2BC1}"/>
          </ac:graphicFrameMkLst>
        </pc:graphicFrameChg>
        <pc:picChg chg="add mod">
          <ac:chgData name="Esterly, Michelle L. (CDC/DDNID/NCCDPHP/DCPC) (CTR)" userId="45dee2c2-5260-4221-bcb0-278c6a953ba1" providerId="ADAL" clId="{AA0136E5-F741-40DA-92B1-B16410C273A1}" dt="2022-01-31T21:09:05.523" v="2868" actId="1076"/>
          <ac:picMkLst>
            <pc:docMk/>
            <pc:sldMk cId="2956987770" sldId="2280"/>
            <ac:picMk id="5" creationId="{400FF1F3-4B29-4CD7-A857-B7A5591B340B}"/>
          </ac:picMkLst>
        </pc:picChg>
        <pc:picChg chg="add mod">
          <ac:chgData name="Esterly, Michelle L. (CDC/DDNID/NCCDPHP/DCPC) (CTR)" userId="45dee2c2-5260-4221-bcb0-278c6a953ba1" providerId="ADAL" clId="{AA0136E5-F741-40DA-92B1-B16410C273A1}" dt="2022-01-31T21:09:15.995" v="2870" actId="1076"/>
          <ac:picMkLst>
            <pc:docMk/>
            <pc:sldMk cId="2956987770" sldId="2280"/>
            <ac:picMk id="6" creationId="{46E30392-12C2-4A23-8311-92A793887399}"/>
          </ac:picMkLst>
        </pc:picChg>
      </pc:sldChg>
      <pc:sldChg chg="addSp delSp modSp add mod modNotesTx">
        <pc:chgData name="Esterly, Michelle L. (CDC/DDNID/NCCDPHP/DCPC) (CTR)" userId="45dee2c2-5260-4221-bcb0-278c6a953ba1" providerId="ADAL" clId="{AA0136E5-F741-40DA-92B1-B16410C273A1}" dt="2022-02-04T12:36:46.675" v="13305" actId="20577"/>
        <pc:sldMkLst>
          <pc:docMk/>
          <pc:sldMk cId="3450119543" sldId="2281"/>
        </pc:sldMkLst>
        <pc:spChg chg="add del mod">
          <ac:chgData name="Esterly, Michelle L. (CDC/DDNID/NCCDPHP/DCPC) (CTR)" userId="45dee2c2-5260-4221-bcb0-278c6a953ba1" providerId="ADAL" clId="{AA0136E5-F741-40DA-92B1-B16410C273A1}" dt="2022-02-01T19:29:13.639" v="11150" actId="478"/>
          <ac:spMkLst>
            <pc:docMk/>
            <pc:sldMk cId="3450119543" sldId="2281"/>
            <ac:spMk id="4" creationId="{C66970C3-CCD0-4601-B710-13D04839F7D8}"/>
          </ac:spMkLst>
        </pc:spChg>
        <pc:spChg chg="add mod">
          <ac:chgData name="Esterly, Michelle L. (CDC/DDNID/NCCDPHP/DCPC) (CTR)" userId="45dee2c2-5260-4221-bcb0-278c6a953ba1" providerId="ADAL" clId="{AA0136E5-F741-40DA-92B1-B16410C273A1}" dt="2022-02-01T19:31:39.851" v="11157" actId="1076"/>
          <ac:spMkLst>
            <pc:docMk/>
            <pc:sldMk cId="3450119543" sldId="2281"/>
            <ac:spMk id="7" creationId="{2B20240C-1D08-4B11-857A-DBBF638C7A76}"/>
          </ac:spMkLst>
        </pc:spChg>
        <pc:spChg chg="mod">
          <ac:chgData name="Esterly, Michelle L. (CDC/DDNID/NCCDPHP/DCPC) (CTR)" userId="45dee2c2-5260-4221-bcb0-278c6a953ba1" providerId="ADAL" clId="{AA0136E5-F741-40DA-92B1-B16410C273A1}" dt="2022-02-01T13:52:19.020" v="4268" actId="20577"/>
          <ac:spMkLst>
            <pc:docMk/>
            <pc:sldMk cId="3450119543" sldId="2281"/>
            <ac:spMk id="19458" creationId="{17CF5008-69E8-48E1-82C0-5700B4BB077F}"/>
          </ac:spMkLst>
        </pc:spChg>
        <pc:spChg chg="mod">
          <ac:chgData name="Esterly, Michelle L. (CDC/DDNID/NCCDPHP/DCPC) (CTR)" userId="45dee2c2-5260-4221-bcb0-278c6a953ba1" providerId="ADAL" clId="{AA0136E5-F741-40DA-92B1-B16410C273A1}" dt="2022-02-01T13:40:35.682" v="3418" actId="6549"/>
          <ac:spMkLst>
            <pc:docMk/>
            <pc:sldMk cId="3450119543" sldId="2281"/>
            <ac:spMk id="19459" creationId="{66315F50-1B18-4D2B-8DC4-8BBD4B305136}"/>
          </ac:spMkLst>
        </pc:spChg>
        <pc:picChg chg="add del mod">
          <ac:chgData name="Esterly, Michelle L. (CDC/DDNID/NCCDPHP/DCPC) (CTR)" userId="45dee2c2-5260-4221-bcb0-278c6a953ba1" providerId="ADAL" clId="{AA0136E5-F741-40DA-92B1-B16410C273A1}" dt="2022-02-01T19:29:13.639" v="11150" actId="478"/>
          <ac:picMkLst>
            <pc:docMk/>
            <pc:sldMk cId="3450119543" sldId="2281"/>
            <ac:picMk id="3" creationId="{E612F239-2A3D-422A-A6E9-37A1C54CD486}"/>
          </ac:picMkLst>
        </pc:picChg>
        <pc:picChg chg="add mod">
          <ac:chgData name="Esterly, Michelle L. (CDC/DDNID/NCCDPHP/DCPC) (CTR)" userId="45dee2c2-5260-4221-bcb0-278c6a953ba1" providerId="ADAL" clId="{AA0136E5-F741-40DA-92B1-B16410C273A1}" dt="2022-02-01T19:32:12.998" v="11160" actId="1076"/>
          <ac:picMkLst>
            <pc:docMk/>
            <pc:sldMk cId="3450119543" sldId="2281"/>
            <ac:picMk id="6" creationId="{981B26A3-16D9-42DF-9C3D-42061FFAC53E}"/>
          </ac:picMkLst>
        </pc:picChg>
      </pc:sldChg>
      <pc:sldChg chg="modSp add mod modNotesTx">
        <pc:chgData name="Esterly, Michelle L. (CDC/DDNID/NCCDPHP/DCPC) (CTR)" userId="45dee2c2-5260-4221-bcb0-278c6a953ba1" providerId="ADAL" clId="{AA0136E5-F741-40DA-92B1-B16410C273A1}" dt="2022-02-01T19:36:31.942" v="11185" actId="255"/>
        <pc:sldMkLst>
          <pc:docMk/>
          <pc:sldMk cId="3910789443" sldId="2282"/>
        </pc:sldMkLst>
        <pc:spChg chg="mod">
          <ac:chgData name="Esterly, Michelle L. (CDC/DDNID/NCCDPHP/DCPC) (CTR)" userId="45dee2c2-5260-4221-bcb0-278c6a953ba1" providerId="ADAL" clId="{AA0136E5-F741-40DA-92B1-B16410C273A1}" dt="2022-01-28T20:44:24.416" v="715" actId="20577"/>
          <ac:spMkLst>
            <pc:docMk/>
            <pc:sldMk cId="3910789443" sldId="2282"/>
            <ac:spMk id="10242" creationId="{6CFB74D2-F9C4-4E39-8632-CB045540B3C0}"/>
          </ac:spMkLst>
        </pc:spChg>
        <pc:spChg chg="mod">
          <ac:chgData name="Esterly, Michelle L. (CDC/DDNID/NCCDPHP/DCPC) (CTR)" userId="45dee2c2-5260-4221-bcb0-278c6a953ba1" providerId="ADAL" clId="{AA0136E5-F741-40DA-92B1-B16410C273A1}" dt="2022-02-01T19:36:31.942" v="11185" actId="255"/>
          <ac:spMkLst>
            <pc:docMk/>
            <pc:sldMk cId="3910789443" sldId="2282"/>
            <ac:spMk id="10243" creationId="{3367D63D-82FC-4DF0-9FB3-AC3216069A13}"/>
          </ac:spMkLst>
        </pc:spChg>
      </pc:sldChg>
      <pc:sldChg chg="delSp add del ord setBg delDesignElem">
        <pc:chgData name="Esterly, Michelle L. (CDC/DDNID/NCCDPHP/DCPC) (CTR)" userId="45dee2c2-5260-4221-bcb0-278c6a953ba1" providerId="ADAL" clId="{AA0136E5-F741-40DA-92B1-B16410C273A1}" dt="2022-01-28T20:48:34.332" v="736" actId="47"/>
        <pc:sldMkLst>
          <pc:docMk/>
          <pc:sldMk cId="492811637" sldId="2283"/>
        </pc:sldMkLst>
        <pc:spChg chg="del">
          <ac:chgData name="Esterly, Michelle L. (CDC/DDNID/NCCDPHP/DCPC) (CTR)" userId="45dee2c2-5260-4221-bcb0-278c6a953ba1" providerId="ADAL" clId="{AA0136E5-F741-40DA-92B1-B16410C273A1}" dt="2022-01-28T20:48:20.285" v="733"/>
          <ac:spMkLst>
            <pc:docMk/>
            <pc:sldMk cId="492811637" sldId="2283"/>
            <ac:spMk id="5" creationId="{09588DA8-065E-4F6F-8EFD-43104AB2E0CF}"/>
          </ac:spMkLst>
        </pc:spChg>
        <pc:spChg chg="del">
          <ac:chgData name="Esterly, Michelle L. (CDC/DDNID/NCCDPHP/DCPC) (CTR)" userId="45dee2c2-5260-4221-bcb0-278c6a953ba1" providerId="ADAL" clId="{AA0136E5-F741-40DA-92B1-B16410C273A1}" dt="2022-01-28T20:48:20.285" v="733"/>
          <ac:spMkLst>
            <pc:docMk/>
            <pc:sldMk cId="492811637" sldId="2283"/>
            <ac:spMk id="10" creationId="{C4285719-470E-454C-AF62-8323075F1F5B}"/>
          </ac:spMkLst>
        </pc:spChg>
        <pc:spChg chg="del">
          <ac:chgData name="Esterly, Michelle L. (CDC/DDNID/NCCDPHP/DCPC) (CTR)" userId="45dee2c2-5260-4221-bcb0-278c6a953ba1" providerId="ADAL" clId="{AA0136E5-F741-40DA-92B1-B16410C273A1}" dt="2022-01-28T20:48:20.285" v="733"/>
          <ac:spMkLst>
            <pc:docMk/>
            <pc:sldMk cId="492811637" sldId="2283"/>
            <ac:spMk id="12" creationId="{CD9FE4EF-C4D8-49A0-B2FF-81D8DB7D8A24}"/>
          </ac:spMkLst>
        </pc:spChg>
        <pc:spChg chg="del">
          <ac:chgData name="Esterly, Michelle L. (CDC/DDNID/NCCDPHP/DCPC) (CTR)" userId="45dee2c2-5260-4221-bcb0-278c6a953ba1" providerId="ADAL" clId="{AA0136E5-F741-40DA-92B1-B16410C273A1}" dt="2022-01-28T20:48:20.285" v="733"/>
          <ac:spMkLst>
            <pc:docMk/>
            <pc:sldMk cId="492811637" sldId="2283"/>
            <ac:spMk id="14" creationId="{4300840D-0A0B-4512-BACA-B439D5B9C57C}"/>
          </ac:spMkLst>
        </pc:spChg>
        <pc:spChg chg="del">
          <ac:chgData name="Esterly, Michelle L. (CDC/DDNID/NCCDPHP/DCPC) (CTR)" userId="45dee2c2-5260-4221-bcb0-278c6a953ba1" providerId="ADAL" clId="{AA0136E5-F741-40DA-92B1-B16410C273A1}" dt="2022-01-28T20:48:20.285" v="733"/>
          <ac:spMkLst>
            <pc:docMk/>
            <pc:sldMk cId="492811637" sldId="2283"/>
            <ac:spMk id="16" creationId="{D2B78728-A580-49A7-84F9-6EF6F583ADE0}"/>
          </ac:spMkLst>
        </pc:spChg>
        <pc:spChg chg="del">
          <ac:chgData name="Esterly, Michelle L. (CDC/DDNID/NCCDPHP/DCPC) (CTR)" userId="45dee2c2-5260-4221-bcb0-278c6a953ba1" providerId="ADAL" clId="{AA0136E5-F741-40DA-92B1-B16410C273A1}" dt="2022-01-28T20:48:20.285" v="733"/>
          <ac:spMkLst>
            <pc:docMk/>
            <pc:sldMk cId="492811637" sldId="2283"/>
            <ac:spMk id="18" creationId="{38FAA1A1-D861-433F-88FA-1E9D6FD31D11}"/>
          </ac:spMkLst>
        </pc:spChg>
        <pc:spChg chg="del">
          <ac:chgData name="Esterly, Michelle L. (CDC/DDNID/NCCDPHP/DCPC) (CTR)" userId="45dee2c2-5260-4221-bcb0-278c6a953ba1" providerId="ADAL" clId="{AA0136E5-F741-40DA-92B1-B16410C273A1}" dt="2022-01-28T20:48:20.285" v="733"/>
          <ac:spMkLst>
            <pc:docMk/>
            <pc:sldMk cId="492811637" sldId="2283"/>
            <ac:spMk id="20" creationId="{8D71EDA1-87BF-4D5D-AB79-F346FD19278A}"/>
          </ac:spMkLst>
        </pc:spChg>
      </pc:sldChg>
      <pc:sldChg chg="modSp add mod ord modNotesTx">
        <pc:chgData name="Esterly, Michelle L. (CDC/DDNID/NCCDPHP/DCPC) (CTR)" userId="45dee2c2-5260-4221-bcb0-278c6a953ba1" providerId="ADAL" clId="{AA0136E5-F741-40DA-92B1-B16410C273A1}" dt="2022-02-01T19:38:11.753" v="11193" actId="2711"/>
        <pc:sldMkLst>
          <pc:docMk/>
          <pc:sldMk cId="4062769275" sldId="2283"/>
        </pc:sldMkLst>
        <pc:spChg chg="mod">
          <ac:chgData name="Esterly, Michelle L. (CDC/DDNID/NCCDPHP/DCPC) (CTR)" userId="45dee2c2-5260-4221-bcb0-278c6a953ba1" providerId="ADAL" clId="{AA0136E5-F741-40DA-92B1-B16410C273A1}" dt="2022-01-28T21:14:46.118" v="845" actId="122"/>
          <ac:spMkLst>
            <pc:docMk/>
            <pc:sldMk cId="4062769275" sldId="2283"/>
            <ac:spMk id="2" creationId="{00000000-0000-0000-0000-000000000000}"/>
          </ac:spMkLst>
        </pc:spChg>
        <pc:spChg chg="mod">
          <ac:chgData name="Esterly, Michelle L. (CDC/DDNID/NCCDPHP/DCPC) (CTR)" userId="45dee2c2-5260-4221-bcb0-278c6a953ba1" providerId="ADAL" clId="{AA0136E5-F741-40DA-92B1-B16410C273A1}" dt="2022-02-01T19:38:11.753" v="11193" actId="2711"/>
          <ac:spMkLst>
            <pc:docMk/>
            <pc:sldMk cId="4062769275" sldId="2283"/>
            <ac:spMk id="3" creationId="{00000000-0000-0000-0000-000000000000}"/>
          </ac:spMkLst>
        </pc:spChg>
      </pc:sldChg>
      <pc:sldChg chg="addSp delSp modSp add mod ord setBg modNotesTx">
        <pc:chgData name="Esterly, Michelle L. (CDC/DDNID/NCCDPHP/DCPC) (CTR)" userId="45dee2c2-5260-4221-bcb0-278c6a953ba1" providerId="ADAL" clId="{AA0136E5-F741-40DA-92B1-B16410C273A1}" dt="2022-02-01T19:57:05.678" v="11306" actId="313"/>
        <pc:sldMkLst>
          <pc:docMk/>
          <pc:sldMk cId="203386598" sldId="2284"/>
        </pc:sldMkLst>
        <pc:spChg chg="mod">
          <ac:chgData name="Esterly, Michelle L. (CDC/DDNID/NCCDPHP/DCPC) (CTR)" userId="45dee2c2-5260-4221-bcb0-278c6a953ba1" providerId="ADAL" clId="{AA0136E5-F741-40DA-92B1-B16410C273A1}" dt="2022-02-01T16:23:13.373" v="7653" actId="26606"/>
          <ac:spMkLst>
            <pc:docMk/>
            <pc:sldMk cId="203386598" sldId="2284"/>
            <ac:spMk id="6" creationId="{2C17E538-595B-4A27-A52D-C0E8C9CC8450}"/>
          </ac:spMkLst>
        </pc:spChg>
        <pc:spChg chg="del">
          <ac:chgData name="Esterly, Michelle L. (CDC/DDNID/NCCDPHP/DCPC) (CTR)" userId="45dee2c2-5260-4221-bcb0-278c6a953ba1" providerId="ADAL" clId="{AA0136E5-F741-40DA-92B1-B16410C273A1}" dt="2022-02-01T16:22:44.060" v="7651" actId="478"/>
          <ac:spMkLst>
            <pc:docMk/>
            <pc:sldMk cId="203386598" sldId="2284"/>
            <ac:spMk id="8" creationId="{5004C987-44ED-43B5-8919-375474D693BE}"/>
          </ac:spMkLst>
        </pc:spChg>
        <pc:spChg chg="add">
          <ac:chgData name="Esterly, Michelle L. (CDC/DDNID/NCCDPHP/DCPC) (CTR)" userId="45dee2c2-5260-4221-bcb0-278c6a953ba1" providerId="ADAL" clId="{AA0136E5-F741-40DA-92B1-B16410C273A1}" dt="2022-02-01T16:23:13.373" v="7653" actId="26606"/>
          <ac:spMkLst>
            <pc:docMk/>
            <pc:sldMk cId="203386598" sldId="2284"/>
            <ac:spMk id="11" creationId="{D4771268-CB57-404A-9271-370EB28F6090}"/>
          </ac:spMkLst>
        </pc:spChg>
        <pc:picChg chg="del">
          <ac:chgData name="Esterly, Michelle L. (CDC/DDNID/NCCDPHP/DCPC) (CTR)" userId="45dee2c2-5260-4221-bcb0-278c6a953ba1" providerId="ADAL" clId="{AA0136E5-F741-40DA-92B1-B16410C273A1}" dt="2022-02-01T16:06:32.860" v="7263" actId="478"/>
          <ac:picMkLst>
            <pc:docMk/>
            <pc:sldMk cId="203386598" sldId="2284"/>
            <ac:picMk id="3" creationId="{B26DE5D7-6FD5-49B6-B303-5FCCFB708145}"/>
          </ac:picMkLst>
        </pc:picChg>
        <pc:picChg chg="add mod">
          <ac:chgData name="Esterly, Michelle L. (CDC/DDNID/NCCDPHP/DCPC) (CTR)" userId="45dee2c2-5260-4221-bcb0-278c6a953ba1" providerId="ADAL" clId="{AA0136E5-F741-40DA-92B1-B16410C273A1}" dt="2022-02-01T16:23:24.136" v="7654" actId="27614"/>
          <ac:picMkLst>
            <pc:docMk/>
            <pc:sldMk cId="203386598" sldId="2284"/>
            <ac:picMk id="4" creationId="{29731E7D-2CCD-47FF-BA65-899D81F1D8B6}"/>
          </ac:picMkLst>
        </pc:picChg>
      </pc:sldChg>
      <pc:sldChg chg="modSp add mod modNotesTx">
        <pc:chgData name="Esterly, Michelle L. (CDC/DDNID/NCCDPHP/DCPC) (CTR)" userId="45dee2c2-5260-4221-bcb0-278c6a953ba1" providerId="ADAL" clId="{AA0136E5-F741-40DA-92B1-B16410C273A1}" dt="2022-02-04T12:37:22.151" v="13338" actId="20577"/>
        <pc:sldMkLst>
          <pc:docMk/>
          <pc:sldMk cId="2853808480" sldId="2285"/>
        </pc:sldMkLst>
        <pc:spChg chg="mod">
          <ac:chgData name="Esterly, Michelle L. (CDC/DDNID/NCCDPHP/DCPC) (CTR)" userId="45dee2c2-5260-4221-bcb0-278c6a953ba1" providerId="ADAL" clId="{AA0136E5-F741-40DA-92B1-B16410C273A1}" dt="2022-02-01T14:13:25.135" v="5077" actId="20577"/>
          <ac:spMkLst>
            <pc:docMk/>
            <pc:sldMk cId="2853808480" sldId="2285"/>
            <ac:spMk id="19458" creationId="{17CF5008-69E8-48E1-82C0-5700B4BB077F}"/>
          </ac:spMkLst>
        </pc:spChg>
        <pc:spChg chg="mod">
          <ac:chgData name="Esterly, Michelle L. (CDC/DDNID/NCCDPHP/DCPC) (CTR)" userId="45dee2c2-5260-4221-bcb0-278c6a953ba1" providerId="ADAL" clId="{AA0136E5-F741-40DA-92B1-B16410C273A1}" dt="2022-02-01T14:01:12.774" v="4350" actId="6549"/>
          <ac:spMkLst>
            <pc:docMk/>
            <pc:sldMk cId="2853808480" sldId="2285"/>
            <ac:spMk id="19459" creationId="{66315F50-1B18-4D2B-8DC4-8BBD4B305136}"/>
          </ac:spMkLst>
        </pc:spChg>
      </pc:sldChg>
      <pc:sldChg chg="add del">
        <pc:chgData name="Esterly, Michelle L. (CDC/DDNID/NCCDPHP/DCPC) (CTR)" userId="45dee2c2-5260-4221-bcb0-278c6a953ba1" providerId="ADAL" clId="{AA0136E5-F741-40DA-92B1-B16410C273A1}" dt="2022-02-01T16:24:19.212" v="7655" actId="2696"/>
        <pc:sldMkLst>
          <pc:docMk/>
          <pc:sldMk cId="17342481" sldId="2286"/>
        </pc:sldMkLst>
      </pc:sldChg>
      <pc:sldChg chg="addSp delSp modSp add mod setBg setClrOvrMap modNotesTx">
        <pc:chgData name="Esterly, Michelle L. (CDC/DDNID/NCCDPHP/DCPC) (CTR)" userId="45dee2c2-5260-4221-bcb0-278c6a953ba1" providerId="ADAL" clId="{AA0136E5-F741-40DA-92B1-B16410C273A1}" dt="2022-02-01T17:56:32.671" v="7724" actId="122"/>
        <pc:sldMkLst>
          <pc:docMk/>
          <pc:sldMk cId="4235893768" sldId="2286"/>
        </pc:sldMkLst>
        <pc:spChg chg="mod">
          <ac:chgData name="Esterly, Michelle L. (CDC/DDNID/NCCDPHP/DCPC) (CTR)" userId="45dee2c2-5260-4221-bcb0-278c6a953ba1" providerId="ADAL" clId="{AA0136E5-F741-40DA-92B1-B16410C273A1}" dt="2022-02-01T17:56:32.671" v="7724" actId="122"/>
          <ac:spMkLst>
            <pc:docMk/>
            <pc:sldMk cId="4235893768" sldId="2286"/>
            <ac:spMk id="2" creationId="{00000000-0000-0000-0000-000000000000}"/>
          </ac:spMkLst>
        </pc:spChg>
        <pc:spChg chg="del">
          <ac:chgData name="Esterly, Michelle L. (CDC/DDNID/NCCDPHP/DCPC) (CTR)" userId="45dee2c2-5260-4221-bcb0-278c6a953ba1" providerId="ADAL" clId="{AA0136E5-F741-40DA-92B1-B16410C273A1}" dt="2022-02-01T17:53:10.531" v="7707" actId="478"/>
          <ac:spMkLst>
            <pc:docMk/>
            <pc:sldMk cId="4235893768" sldId="2286"/>
            <ac:spMk id="3" creationId="{00000000-0000-0000-0000-000000000000}"/>
          </ac:spMkLst>
        </pc:spChg>
        <pc:spChg chg="del">
          <ac:chgData name="Esterly, Michelle L. (CDC/DDNID/NCCDPHP/DCPC) (CTR)" userId="45dee2c2-5260-4221-bcb0-278c6a953ba1" providerId="ADAL" clId="{AA0136E5-F741-40DA-92B1-B16410C273A1}" dt="2022-02-01T17:54:59.550" v="7716" actId="26606"/>
          <ac:spMkLst>
            <pc:docMk/>
            <pc:sldMk cId="4235893768" sldId="2286"/>
            <ac:spMk id="5" creationId="{09588DA8-065E-4F6F-8EFD-43104AB2E0CF}"/>
          </ac:spMkLst>
        </pc:spChg>
        <pc:spChg chg="del">
          <ac:chgData name="Esterly, Michelle L. (CDC/DDNID/NCCDPHP/DCPC) (CTR)" userId="45dee2c2-5260-4221-bcb0-278c6a953ba1" providerId="ADAL" clId="{AA0136E5-F741-40DA-92B1-B16410C273A1}" dt="2022-02-01T17:54:59.550" v="7716" actId="26606"/>
          <ac:spMkLst>
            <pc:docMk/>
            <pc:sldMk cId="4235893768" sldId="2286"/>
            <ac:spMk id="10" creationId="{C4285719-470E-454C-AF62-8323075F1F5B}"/>
          </ac:spMkLst>
        </pc:spChg>
        <pc:spChg chg="del">
          <ac:chgData name="Esterly, Michelle L. (CDC/DDNID/NCCDPHP/DCPC) (CTR)" userId="45dee2c2-5260-4221-bcb0-278c6a953ba1" providerId="ADAL" clId="{AA0136E5-F741-40DA-92B1-B16410C273A1}" dt="2022-02-01T17:54:59.550" v="7716" actId="26606"/>
          <ac:spMkLst>
            <pc:docMk/>
            <pc:sldMk cId="4235893768" sldId="2286"/>
            <ac:spMk id="12" creationId="{CD9FE4EF-C4D8-49A0-B2FF-81D8DB7D8A24}"/>
          </ac:spMkLst>
        </pc:spChg>
        <pc:spChg chg="del">
          <ac:chgData name="Esterly, Michelle L. (CDC/DDNID/NCCDPHP/DCPC) (CTR)" userId="45dee2c2-5260-4221-bcb0-278c6a953ba1" providerId="ADAL" clId="{AA0136E5-F741-40DA-92B1-B16410C273A1}" dt="2022-02-01T17:54:59.550" v="7716" actId="26606"/>
          <ac:spMkLst>
            <pc:docMk/>
            <pc:sldMk cId="4235893768" sldId="2286"/>
            <ac:spMk id="14" creationId="{4300840D-0A0B-4512-BACA-B439D5B9C57C}"/>
          </ac:spMkLst>
        </pc:spChg>
        <pc:spChg chg="del">
          <ac:chgData name="Esterly, Michelle L. (CDC/DDNID/NCCDPHP/DCPC) (CTR)" userId="45dee2c2-5260-4221-bcb0-278c6a953ba1" providerId="ADAL" clId="{AA0136E5-F741-40DA-92B1-B16410C273A1}" dt="2022-02-01T17:54:59.550" v="7716" actId="26606"/>
          <ac:spMkLst>
            <pc:docMk/>
            <pc:sldMk cId="4235893768" sldId="2286"/>
            <ac:spMk id="16" creationId="{D2B78728-A580-49A7-84F9-6EF6F583ADE0}"/>
          </ac:spMkLst>
        </pc:spChg>
        <pc:spChg chg="del">
          <ac:chgData name="Esterly, Michelle L. (CDC/DDNID/NCCDPHP/DCPC) (CTR)" userId="45dee2c2-5260-4221-bcb0-278c6a953ba1" providerId="ADAL" clId="{AA0136E5-F741-40DA-92B1-B16410C273A1}" dt="2022-02-01T17:54:59.550" v="7716" actId="26606"/>
          <ac:spMkLst>
            <pc:docMk/>
            <pc:sldMk cId="4235893768" sldId="2286"/>
            <ac:spMk id="18" creationId="{38FAA1A1-D861-433F-88FA-1E9D6FD31D11}"/>
          </ac:spMkLst>
        </pc:spChg>
        <pc:spChg chg="del">
          <ac:chgData name="Esterly, Michelle L. (CDC/DDNID/NCCDPHP/DCPC) (CTR)" userId="45dee2c2-5260-4221-bcb0-278c6a953ba1" providerId="ADAL" clId="{AA0136E5-F741-40DA-92B1-B16410C273A1}" dt="2022-02-01T17:54:59.550" v="7716" actId="26606"/>
          <ac:spMkLst>
            <pc:docMk/>
            <pc:sldMk cId="4235893768" sldId="2286"/>
            <ac:spMk id="20" creationId="{8D71EDA1-87BF-4D5D-AB79-F346FD19278A}"/>
          </ac:spMkLst>
        </pc:spChg>
        <pc:spChg chg="add del">
          <ac:chgData name="Esterly, Michelle L. (CDC/DDNID/NCCDPHP/DCPC) (CTR)" userId="45dee2c2-5260-4221-bcb0-278c6a953ba1" providerId="ADAL" clId="{AA0136E5-F741-40DA-92B1-B16410C273A1}" dt="2022-02-01T17:56:02.337" v="7721" actId="26606"/>
          <ac:spMkLst>
            <pc:docMk/>
            <pc:sldMk cId="4235893768" sldId="2286"/>
            <ac:spMk id="25" creationId="{E49CC64F-7275-4E33-961B-0C5CDC439875}"/>
          </ac:spMkLst>
        </pc:spChg>
        <pc:spChg chg="add">
          <ac:chgData name="Esterly, Michelle L. (CDC/DDNID/NCCDPHP/DCPC) (CTR)" userId="45dee2c2-5260-4221-bcb0-278c6a953ba1" providerId="ADAL" clId="{AA0136E5-F741-40DA-92B1-B16410C273A1}" dt="2022-02-01T17:56:02.337" v="7721" actId="26606"/>
          <ac:spMkLst>
            <pc:docMk/>
            <pc:sldMk cId="4235893768" sldId="2286"/>
            <ac:spMk id="30" creationId="{C6B158B5-50B5-4927-A367-7C9F3AFE5DCB}"/>
          </ac:spMkLst>
        </pc:spChg>
        <pc:spChg chg="add">
          <ac:chgData name="Esterly, Michelle L. (CDC/DDNID/NCCDPHP/DCPC) (CTR)" userId="45dee2c2-5260-4221-bcb0-278c6a953ba1" providerId="ADAL" clId="{AA0136E5-F741-40DA-92B1-B16410C273A1}" dt="2022-02-01T17:56:02.337" v="7721" actId="26606"/>
          <ac:spMkLst>
            <pc:docMk/>
            <pc:sldMk cId="4235893768" sldId="2286"/>
            <ac:spMk id="32" creationId="{B01367A3-F670-4BD9-9972-F7E97FC227ED}"/>
          </ac:spMkLst>
        </pc:spChg>
        <pc:spChg chg="add">
          <ac:chgData name="Esterly, Michelle L. (CDC/DDNID/NCCDPHP/DCPC) (CTR)" userId="45dee2c2-5260-4221-bcb0-278c6a953ba1" providerId="ADAL" clId="{AA0136E5-F741-40DA-92B1-B16410C273A1}" dt="2022-02-01T17:56:02.337" v="7721" actId="26606"/>
          <ac:spMkLst>
            <pc:docMk/>
            <pc:sldMk cId="4235893768" sldId="2286"/>
            <ac:spMk id="34" creationId="{38C3DB02-606C-40EC-8381-7A29A1ADFAE7}"/>
          </ac:spMkLst>
        </pc:spChg>
        <pc:picChg chg="add mod">
          <ac:chgData name="Esterly, Michelle L. (CDC/DDNID/NCCDPHP/DCPC) (CTR)" userId="45dee2c2-5260-4221-bcb0-278c6a953ba1" providerId="ADAL" clId="{AA0136E5-F741-40DA-92B1-B16410C273A1}" dt="2022-02-01T17:56:12.003" v="7723" actId="962"/>
          <ac:picMkLst>
            <pc:docMk/>
            <pc:sldMk cId="4235893768" sldId="2286"/>
            <ac:picMk id="11" creationId="{B71604F4-3AAC-49CA-B546-1F22C6469C04}"/>
          </ac:picMkLst>
        </pc:picChg>
      </pc:sldChg>
      <pc:sldChg chg="add modNotesTx">
        <pc:chgData name="Esterly, Michelle L. (CDC/DDNID/NCCDPHP/DCPC) (CTR)" userId="45dee2c2-5260-4221-bcb0-278c6a953ba1" providerId="ADAL" clId="{AA0136E5-F741-40DA-92B1-B16410C273A1}" dt="2022-02-01T18:40:09.308" v="8906" actId="6549"/>
        <pc:sldMkLst>
          <pc:docMk/>
          <pc:sldMk cId="3305151736" sldId="2287"/>
        </pc:sldMkLst>
      </pc:sldChg>
    </pc:docChg>
  </pc:docChgLst>
  <pc:docChgLst>
    <pc:chgData name="Esterly, Michelle L. (CDC/DDNID/NCCDPHP/DCPC) (CTR)" userId="45dee2c2-5260-4221-bcb0-278c6a953ba1" providerId="ADAL" clId="{7ACA9DA3-F933-408C-9687-ACB1ED9730CC}"/>
    <pc:docChg chg="modSld">
      <pc:chgData name="Esterly, Michelle L. (CDC/DDNID/NCCDPHP/DCPC) (CTR)" userId="45dee2c2-5260-4221-bcb0-278c6a953ba1" providerId="ADAL" clId="{7ACA9DA3-F933-408C-9687-ACB1ED9730CC}" dt="2022-05-17T19:45:57.786" v="2" actId="20577"/>
      <pc:docMkLst>
        <pc:docMk/>
      </pc:docMkLst>
      <pc:sldChg chg="modSp mod">
        <pc:chgData name="Esterly, Michelle L. (CDC/DDNID/NCCDPHP/DCPC) (CTR)" userId="45dee2c2-5260-4221-bcb0-278c6a953ba1" providerId="ADAL" clId="{7ACA9DA3-F933-408C-9687-ACB1ED9730CC}" dt="2022-05-17T19:45:57.786" v="2" actId="20577"/>
        <pc:sldMkLst>
          <pc:docMk/>
          <pc:sldMk cId="3078002821" sldId="306"/>
        </pc:sldMkLst>
        <pc:spChg chg="mod">
          <ac:chgData name="Esterly, Michelle L. (CDC/DDNID/NCCDPHP/DCPC) (CTR)" userId="45dee2c2-5260-4221-bcb0-278c6a953ba1" providerId="ADAL" clId="{7ACA9DA3-F933-408C-9687-ACB1ED9730CC}" dt="2022-05-17T19:45:57.786" v="2" actId="20577"/>
          <ac:spMkLst>
            <pc:docMk/>
            <pc:sldMk cId="3078002821" sldId="306"/>
            <ac:spMk id="6" creationId="{84D3A71C-5AC3-8F41-BC31-29FD5DDF8178}"/>
          </ac:spMkLst>
        </pc:spChg>
      </pc:sldChg>
    </pc:docChg>
  </pc:docChgLst>
  <pc:docChgLst>
    <pc:chgData name="Esterly, Michelle L. (CDC/NCCDPHP/DCPC) (CTR)" userId="45dee2c2-5260-4221-bcb0-278c6a953ba1" providerId="ADAL" clId="{E97231B6-5BF0-40AF-BD49-19AEBC4ED6B3}"/>
    <pc:docChg chg="undo custSel addSld modSld sldOrd">
      <pc:chgData name="Esterly, Michelle L. (CDC/NCCDPHP/DCPC) (CTR)" userId="45dee2c2-5260-4221-bcb0-278c6a953ba1" providerId="ADAL" clId="{E97231B6-5BF0-40AF-BD49-19AEBC4ED6B3}" dt="2024-05-08T19:46:10.954" v="276" actId="20577"/>
      <pc:docMkLst>
        <pc:docMk/>
      </pc:docMkLst>
      <pc:sldChg chg="modSp mod">
        <pc:chgData name="Esterly, Michelle L. (CDC/NCCDPHP/DCPC) (CTR)" userId="45dee2c2-5260-4221-bcb0-278c6a953ba1" providerId="ADAL" clId="{E97231B6-5BF0-40AF-BD49-19AEBC4ED6B3}" dt="2024-05-08T19:37:46.387" v="183" actId="6549"/>
        <pc:sldMkLst>
          <pc:docMk/>
          <pc:sldMk cId="3078002821" sldId="306"/>
        </pc:sldMkLst>
        <pc:spChg chg="mod">
          <ac:chgData name="Esterly, Michelle L. (CDC/NCCDPHP/DCPC) (CTR)" userId="45dee2c2-5260-4221-bcb0-278c6a953ba1" providerId="ADAL" clId="{E97231B6-5BF0-40AF-BD49-19AEBC4ED6B3}" dt="2024-05-08T19:37:46.387" v="183" actId="6549"/>
          <ac:spMkLst>
            <pc:docMk/>
            <pc:sldMk cId="3078002821" sldId="306"/>
            <ac:spMk id="2" creationId="{66EF4670-88D4-824A-92D3-1710CA26FD09}"/>
          </ac:spMkLst>
        </pc:spChg>
        <pc:spChg chg="mod">
          <ac:chgData name="Esterly, Michelle L. (CDC/NCCDPHP/DCPC) (CTR)" userId="45dee2c2-5260-4221-bcb0-278c6a953ba1" providerId="ADAL" clId="{E97231B6-5BF0-40AF-BD49-19AEBC4ED6B3}" dt="2024-05-08T18:59:30.866" v="47" actId="20577"/>
          <ac:spMkLst>
            <pc:docMk/>
            <pc:sldMk cId="3078002821" sldId="306"/>
            <ac:spMk id="6" creationId="{84D3A71C-5AC3-8F41-BC31-29FD5DDF8178}"/>
          </ac:spMkLst>
        </pc:spChg>
      </pc:sldChg>
      <pc:sldChg chg="delSp modSp mod">
        <pc:chgData name="Esterly, Michelle L. (CDC/NCCDPHP/DCPC) (CTR)" userId="45dee2c2-5260-4221-bcb0-278c6a953ba1" providerId="ADAL" clId="{E97231B6-5BF0-40AF-BD49-19AEBC4ED6B3}" dt="2024-05-08T19:44:18.711" v="262" actId="478"/>
        <pc:sldMkLst>
          <pc:docMk/>
          <pc:sldMk cId="3301374283" sldId="2234"/>
        </pc:sldMkLst>
        <pc:spChg chg="del mod">
          <ac:chgData name="Esterly, Michelle L. (CDC/NCCDPHP/DCPC) (CTR)" userId="45dee2c2-5260-4221-bcb0-278c6a953ba1" providerId="ADAL" clId="{E97231B6-5BF0-40AF-BD49-19AEBC4ED6B3}" dt="2024-05-08T19:44:18.711" v="262" actId="478"/>
          <ac:spMkLst>
            <pc:docMk/>
            <pc:sldMk cId="3301374283" sldId="2234"/>
            <ac:spMk id="2" creationId="{55B74275-383E-B8A9-3E3C-ACC3DE173DC3}"/>
          </ac:spMkLst>
        </pc:spChg>
      </pc:sldChg>
      <pc:sldChg chg="addSp delSp modSp mod">
        <pc:chgData name="Esterly, Michelle L. (CDC/NCCDPHP/DCPC) (CTR)" userId="45dee2c2-5260-4221-bcb0-278c6a953ba1" providerId="ADAL" clId="{E97231B6-5BF0-40AF-BD49-19AEBC4ED6B3}" dt="2024-05-08T19:45:51.040" v="269" actId="20577"/>
        <pc:sldMkLst>
          <pc:docMk/>
          <pc:sldMk cId="509988937" sldId="2242"/>
        </pc:sldMkLst>
        <pc:spChg chg="mod">
          <ac:chgData name="Esterly, Michelle L. (CDC/NCCDPHP/DCPC) (CTR)" userId="45dee2c2-5260-4221-bcb0-278c6a953ba1" providerId="ADAL" clId="{E97231B6-5BF0-40AF-BD49-19AEBC4ED6B3}" dt="2024-05-08T19:41:47.893" v="241" actId="255"/>
          <ac:spMkLst>
            <pc:docMk/>
            <pc:sldMk cId="509988937" sldId="2242"/>
            <ac:spMk id="2" creationId="{0B3DC13C-2901-42AE-A83D-D5C19CDF9EDA}"/>
          </ac:spMkLst>
        </pc:spChg>
        <pc:spChg chg="del mod">
          <ac:chgData name="Esterly, Michelle L. (CDC/NCCDPHP/DCPC) (CTR)" userId="45dee2c2-5260-4221-bcb0-278c6a953ba1" providerId="ADAL" clId="{E97231B6-5BF0-40AF-BD49-19AEBC4ED6B3}" dt="2024-05-08T19:06:33.142" v="49" actId="3680"/>
          <ac:spMkLst>
            <pc:docMk/>
            <pc:sldMk cId="509988937" sldId="2242"/>
            <ac:spMk id="4" creationId="{3F2C78C6-DA06-43D5-9CB8-801389E249E5}"/>
          </ac:spMkLst>
        </pc:spChg>
        <pc:spChg chg="del">
          <ac:chgData name="Esterly, Michelle L. (CDC/NCCDPHP/DCPC) (CTR)" userId="45dee2c2-5260-4221-bcb0-278c6a953ba1" providerId="ADAL" clId="{E97231B6-5BF0-40AF-BD49-19AEBC4ED6B3}" dt="2024-05-08T19:11:05.097" v="95" actId="26606"/>
          <ac:spMkLst>
            <pc:docMk/>
            <pc:sldMk cId="509988937" sldId="2242"/>
            <ac:spMk id="9" creationId="{09588DA8-065E-4F6F-8EFD-43104AB2E0CF}"/>
          </ac:spMkLst>
        </pc:spChg>
        <pc:spChg chg="del">
          <ac:chgData name="Esterly, Michelle L. (CDC/NCCDPHP/DCPC) (CTR)" userId="45dee2c2-5260-4221-bcb0-278c6a953ba1" providerId="ADAL" clId="{E97231B6-5BF0-40AF-BD49-19AEBC4ED6B3}" dt="2024-05-08T19:11:05.097" v="95" actId="26606"/>
          <ac:spMkLst>
            <pc:docMk/>
            <pc:sldMk cId="509988937" sldId="2242"/>
            <ac:spMk id="11" creationId="{C4285719-470E-454C-AF62-8323075F1F5B}"/>
          </ac:spMkLst>
        </pc:spChg>
        <pc:spChg chg="del">
          <ac:chgData name="Esterly, Michelle L. (CDC/NCCDPHP/DCPC) (CTR)" userId="45dee2c2-5260-4221-bcb0-278c6a953ba1" providerId="ADAL" clId="{E97231B6-5BF0-40AF-BD49-19AEBC4ED6B3}" dt="2024-05-08T19:11:05.097" v="95" actId="26606"/>
          <ac:spMkLst>
            <pc:docMk/>
            <pc:sldMk cId="509988937" sldId="2242"/>
            <ac:spMk id="13" creationId="{CD9FE4EF-C4D8-49A0-B2FF-81D8DB7D8A24}"/>
          </ac:spMkLst>
        </pc:spChg>
        <pc:spChg chg="del">
          <ac:chgData name="Esterly, Michelle L. (CDC/NCCDPHP/DCPC) (CTR)" userId="45dee2c2-5260-4221-bcb0-278c6a953ba1" providerId="ADAL" clId="{E97231B6-5BF0-40AF-BD49-19AEBC4ED6B3}" dt="2024-05-08T19:11:05.097" v="95" actId="26606"/>
          <ac:spMkLst>
            <pc:docMk/>
            <pc:sldMk cId="509988937" sldId="2242"/>
            <ac:spMk id="15" creationId="{4300840D-0A0B-4512-BACA-B439D5B9C57C}"/>
          </ac:spMkLst>
        </pc:spChg>
        <pc:spChg chg="del">
          <ac:chgData name="Esterly, Michelle L. (CDC/NCCDPHP/DCPC) (CTR)" userId="45dee2c2-5260-4221-bcb0-278c6a953ba1" providerId="ADAL" clId="{E97231B6-5BF0-40AF-BD49-19AEBC4ED6B3}" dt="2024-05-08T19:11:05.097" v="95" actId="26606"/>
          <ac:spMkLst>
            <pc:docMk/>
            <pc:sldMk cId="509988937" sldId="2242"/>
            <ac:spMk id="17" creationId="{D2B78728-A580-49A7-84F9-6EF6F583ADE0}"/>
          </ac:spMkLst>
        </pc:spChg>
        <pc:spChg chg="del">
          <ac:chgData name="Esterly, Michelle L. (CDC/NCCDPHP/DCPC) (CTR)" userId="45dee2c2-5260-4221-bcb0-278c6a953ba1" providerId="ADAL" clId="{E97231B6-5BF0-40AF-BD49-19AEBC4ED6B3}" dt="2024-05-08T19:11:05.097" v="95" actId="26606"/>
          <ac:spMkLst>
            <pc:docMk/>
            <pc:sldMk cId="509988937" sldId="2242"/>
            <ac:spMk id="19" creationId="{38FAA1A1-D861-433F-88FA-1E9D6FD31D11}"/>
          </ac:spMkLst>
        </pc:spChg>
        <pc:spChg chg="del">
          <ac:chgData name="Esterly, Michelle L. (CDC/NCCDPHP/DCPC) (CTR)" userId="45dee2c2-5260-4221-bcb0-278c6a953ba1" providerId="ADAL" clId="{E97231B6-5BF0-40AF-BD49-19AEBC4ED6B3}" dt="2024-05-08T19:11:05.097" v="95" actId="26606"/>
          <ac:spMkLst>
            <pc:docMk/>
            <pc:sldMk cId="509988937" sldId="2242"/>
            <ac:spMk id="21" creationId="{8D71EDA1-87BF-4D5D-AB79-F346FD19278A}"/>
          </ac:spMkLst>
        </pc:spChg>
        <pc:spChg chg="add del">
          <ac:chgData name="Esterly, Michelle L. (CDC/NCCDPHP/DCPC) (CTR)" userId="45dee2c2-5260-4221-bcb0-278c6a953ba1" providerId="ADAL" clId="{E97231B6-5BF0-40AF-BD49-19AEBC4ED6B3}" dt="2024-05-08T19:11:18.002" v="97" actId="26606"/>
          <ac:spMkLst>
            <pc:docMk/>
            <pc:sldMk cId="509988937" sldId="2242"/>
            <ac:spMk id="26" creationId="{924D84CD-5280-4B52-B96E-8EDAA2B20C51}"/>
          </ac:spMkLst>
        </pc:spChg>
        <pc:spChg chg="add del">
          <ac:chgData name="Esterly, Michelle L. (CDC/NCCDPHP/DCPC) (CTR)" userId="45dee2c2-5260-4221-bcb0-278c6a953ba1" providerId="ADAL" clId="{E97231B6-5BF0-40AF-BD49-19AEBC4ED6B3}" dt="2024-05-08T19:11:18.002" v="97" actId="26606"/>
          <ac:spMkLst>
            <pc:docMk/>
            <pc:sldMk cId="509988937" sldId="2242"/>
            <ac:spMk id="28" creationId="{6BC8DD5A-2177-6753-E2F9-C07A00190B7A}"/>
          </ac:spMkLst>
        </pc:spChg>
        <pc:spChg chg="add del">
          <ac:chgData name="Esterly, Michelle L. (CDC/NCCDPHP/DCPC) (CTR)" userId="45dee2c2-5260-4221-bcb0-278c6a953ba1" providerId="ADAL" clId="{E97231B6-5BF0-40AF-BD49-19AEBC4ED6B3}" dt="2024-05-08T19:12:00.266" v="101" actId="26606"/>
          <ac:spMkLst>
            <pc:docMk/>
            <pc:sldMk cId="509988937" sldId="2242"/>
            <ac:spMk id="33" creationId="{BACC6370-2D7E-4714-9D71-7542949D7D5D}"/>
          </ac:spMkLst>
        </pc:spChg>
        <pc:spChg chg="add del">
          <ac:chgData name="Esterly, Michelle L. (CDC/NCCDPHP/DCPC) (CTR)" userId="45dee2c2-5260-4221-bcb0-278c6a953ba1" providerId="ADAL" clId="{E97231B6-5BF0-40AF-BD49-19AEBC4ED6B3}" dt="2024-05-08T19:12:00.266" v="101" actId="26606"/>
          <ac:spMkLst>
            <pc:docMk/>
            <pc:sldMk cId="509988937" sldId="2242"/>
            <ac:spMk id="35" creationId="{F68B3F68-107C-434F-AA38-110D5EA91B85}"/>
          </ac:spMkLst>
        </pc:spChg>
        <pc:spChg chg="add del">
          <ac:chgData name="Esterly, Michelle L. (CDC/NCCDPHP/DCPC) (CTR)" userId="45dee2c2-5260-4221-bcb0-278c6a953ba1" providerId="ADAL" clId="{E97231B6-5BF0-40AF-BD49-19AEBC4ED6B3}" dt="2024-05-08T19:12:00.266" v="101" actId="26606"/>
          <ac:spMkLst>
            <pc:docMk/>
            <pc:sldMk cId="509988937" sldId="2242"/>
            <ac:spMk id="37" creationId="{AAD0DBB9-1A4B-4391-81D4-CB19F9AB918A}"/>
          </ac:spMkLst>
        </pc:spChg>
        <pc:spChg chg="add del">
          <ac:chgData name="Esterly, Michelle L. (CDC/NCCDPHP/DCPC) (CTR)" userId="45dee2c2-5260-4221-bcb0-278c6a953ba1" providerId="ADAL" clId="{E97231B6-5BF0-40AF-BD49-19AEBC4ED6B3}" dt="2024-05-08T19:12:00.266" v="101" actId="26606"/>
          <ac:spMkLst>
            <pc:docMk/>
            <pc:sldMk cId="509988937" sldId="2242"/>
            <ac:spMk id="39" creationId="{063BBA22-50EA-4C4D-BE05-F1CE4E63AA56}"/>
          </ac:spMkLst>
        </pc:spChg>
        <pc:spChg chg="add">
          <ac:chgData name="Esterly, Michelle L. (CDC/NCCDPHP/DCPC) (CTR)" userId="45dee2c2-5260-4221-bcb0-278c6a953ba1" providerId="ADAL" clId="{E97231B6-5BF0-40AF-BD49-19AEBC4ED6B3}" dt="2024-05-08T19:12:00.266" v="101" actId="26606"/>
          <ac:spMkLst>
            <pc:docMk/>
            <pc:sldMk cId="509988937" sldId="2242"/>
            <ac:spMk id="44" creationId="{924D84CD-5280-4B52-B96E-8EDAA2B20C51}"/>
          </ac:spMkLst>
        </pc:spChg>
        <pc:spChg chg="add">
          <ac:chgData name="Esterly, Michelle L. (CDC/NCCDPHP/DCPC) (CTR)" userId="45dee2c2-5260-4221-bcb0-278c6a953ba1" providerId="ADAL" clId="{E97231B6-5BF0-40AF-BD49-19AEBC4ED6B3}" dt="2024-05-08T19:12:00.266" v="101" actId="26606"/>
          <ac:spMkLst>
            <pc:docMk/>
            <pc:sldMk cId="509988937" sldId="2242"/>
            <ac:spMk id="46" creationId="{6BC8DD5A-2177-6753-E2F9-C07A00190B7A}"/>
          </ac:spMkLst>
        </pc:spChg>
        <pc:graphicFrameChg chg="add mod ord modGraphic">
          <ac:chgData name="Esterly, Michelle L. (CDC/NCCDPHP/DCPC) (CTR)" userId="45dee2c2-5260-4221-bcb0-278c6a953ba1" providerId="ADAL" clId="{E97231B6-5BF0-40AF-BD49-19AEBC4ED6B3}" dt="2024-05-08T19:45:51.040" v="269" actId="20577"/>
          <ac:graphicFrameMkLst>
            <pc:docMk/>
            <pc:sldMk cId="509988937" sldId="2242"/>
            <ac:graphicFrameMk id="3" creationId="{BEE74301-F64E-21F1-F281-52C24501FD7C}"/>
          </ac:graphicFrameMkLst>
        </pc:graphicFrameChg>
      </pc:sldChg>
      <pc:sldChg chg="modSp mod">
        <pc:chgData name="Esterly, Michelle L. (CDC/NCCDPHP/DCPC) (CTR)" userId="45dee2c2-5260-4221-bcb0-278c6a953ba1" providerId="ADAL" clId="{E97231B6-5BF0-40AF-BD49-19AEBC4ED6B3}" dt="2024-05-08T19:43:43.340" v="260" actId="20577"/>
        <pc:sldMkLst>
          <pc:docMk/>
          <pc:sldMk cId="3848362913" sldId="2243"/>
        </pc:sldMkLst>
        <pc:spChg chg="mod">
          <ac:chgData name="Esterly, Michelle L. (CDC/NCCDPHP/DCPC) (CTR)" userId="45dee2c2-5260-4221-bcb0-278c6a953ba1" providerId="ADAL" clId="{E97231B6-5BF0-40AF-BD49-19AEBC4ED6B3}" dt="2024-05-08T19:43:43.340" v="260" actId="20577"/>
          <ac:spMkLst>
            <pc:docMk/>
            <pc:sldMk cId="3848362913" sldId="2243"/>
            <ac:spMk id="4" creationId="{3F2C78C6-DA06-43D5-9CB8-801389E249E5}"/>
          </ac:spMkLst>
        </pc:spChg>
      </pc:sldChg>
      <pc:sldChg chg="modSp mod">
        <pc:chgData name="Esterly, Michelle L. (CDC/NCCDPHP/DCPC) (CTR)" userId="45dee2c2-5260-4221-bcb0-278c6a953ba1" providerId="ADAL" clId="{E97231B6-5BF0-40AF-BD49-19AEBC4ED6B3}" dt="2024-05-08T19:35:47.491" v="132" actId="20577"/>
        <pc:sldMkLst>
          <pc:docMk/>
          <pc:sldMk cId="2924252873" sldId="2244"/>
        </pc:sldMkLst>
        <pc:spChg chg="mod">
          <ac:chgData name="Esterly, Michelle L. (CDC/NCCDPHP/DCPC) (CTR)" userId="45dee2c2-5260-4221-bcb0-278c6a953ba1" providerId="ADAL" clId="{E97231B6-5BF0-40AF-BD49-19AEBC4ED6B3}" dt="2024-05-08T19:35:47.491" v="132" actId="20577"/>
          <ac:spMkLst>
            <pc:docMk/>
            <pc:sldMk cId="2924252873" sldId="2244"/>
            <ac:spMk id="2" creationId="{0B3DC13C-2901-42AE-A83D-D5C19CDF9EDA}"/>
          </ac:spMkLst>
        </pc:spChg>
        <pc:spChg chg="mod">
          <ac:chgData name="Esterly, Michelle L. (CDC/NCCDPHP/DCPC) (CTR)" userId="45dee2c2-5260-4221-bcb0-278c6a953ba1" providerId="ADAL" clId="{E97231B6-5BF0-40AF-BD49-19AEBC4ED6B3}" dt="2024-05-08T19:30:22.078" v="130" actId="207"/>
          <ac:spMkLst>
            <pc:docMk/>
            <pc:sldMk cId="2924252873" sldId="2244"/>
            <ac:spMk id="4" creationId="{3F2C78C6-DA06-43D5-9CB8-801389E249E5}"/>
          </ac:spMkLst>
        </pc:spChg>
      </pc:sldChg>
      <pc:sldChg chg="modSp add mod">
        <pc:chgData name="Esterly, Michelle L. (CDC/NCCDPHP/DCPC) (CTR)" userId="45dee2c2-5260-4221-bcb0-278c6a953ba1" providerId="ADAL" clId="{E97231B6-5BF0-40AF-BD49-19AEBC4ED6B3}" dt="2024-05-08T19:46:10.954" v="276" actId="20577"/>
        <pc:sldMkLst>
          <pc:docMk/>
          <pc:sldMk cId="4173201047" sldId="2245"/>
        </pc:sldMkLst>
        <pc:spChg chg="mod">
          <ac:chgData name="Esterly, Michelle L. (CDC/NCCDPHP/DCPC) (CTR)" userId="45dee2c2-5260-4221-bcb0-278c6a953ba1" providerId="ADAL" clId="{E97231B6-5BF0-40AF-BD49-19AEBC4ED6B3}" dt="2024-05-08T19:42:21.526" v="243" actId="255"/>
          <ac:spMkLst>
            <pc:docMk/>
            <pc:sldMk cId="4173201047" sldId="2245"/>
            <ac:spMk id="2" creationId="{0B3DC13C-2901-42AE-A83D-D5C19CDF9EDA}"/>
          </ac:spMkLst>
        </pc:spChg>
        <pc:graphicFrameChg chg="mod modGraphic">
          <ac:chgData name="Esterly, Michelle L. (CDC/NCCDPHP/DCPC) (CTR)" userId="45dee2c2-5260-4221-bcb0-278c6a953ba1" providerId="ADAL" clId="{E97231B6-5BF0-40AF-BD49-19AEBC4ED6B3}" dt="2024-05-08T19:46:10.954" v="276" actId="20577"/>
          <ac:graphicFrameMkLst>
            <pc:docMk/>
            <pc:sldMk cId="4173201047" sldId="2245"/>
            <ac:graphicFrameMk id="3" creationId="{BEE74301-F64E-21F1-F281-52C24501FD7C}"/>
          </ac:graphicFrameMkLst>
        </pc:graphicFrameChg>
      </pc:sldChg>
      <pc:sldChg chg="addSp modSp new mod ord setBg">
        <pc:chgData name="Esterly, Michelle L. (CDC/NCCDPHP/DCPC) (CTR)" userId="45dee2c2-5260-4221-bcb0-278c6a953ba1" providerId="ADAL" clId="{E97231B6-5BF0-40AF-BD49-19AEBC4ED6B3}" dt="2024-05-08T19:37:28.119" v="165"/>
        <pc:sldMkLst>
          <pc:docMk/>
          <pc:sldMk cId="9601407" sldId="2246"/>
        </pc:sldMkLst>
        <pc:spChg chg="mod">
          <ac:chgData name="Esterly, Michelle L. (CDC/NCCDPHP/DCPC) (CTR)" userId="45dee2c2-5260-4221-bcb0-278c6a953ba1" providerId="ADAL" clId="{E97231B6-5BF0-40AF-BD49-19AEBC4ED6B3}" dt="2024-05-08T19:37:25.120" v="163" actId="26606"/>
          <ac:spMkLst>
            <pc:docMk/>
            <pc:sldMk cId="9601407" sldId="2246"/>
            <ac:spMk id="2" creationId="{43A6783B-184B-3753-160F-F6D7B2DBA498}"/>
          </ac:spMkLst>
        </pc:spChg>
        <pc:spChg chg="mod">
          <ac:chgData name="Esterly, Michelle L. (CDC/NCCDPHP/DCPC) (CTR)" userId="45dee2c2-5260-4221-bcb0-278c6a953ba1" providerId="ADAL" clId="{E97231B6-5BF0-40AF-BD49-19AEBC4ED6B3}" dt="2024-05-08T19:37:25.120" v="163" actId="26606"/>
          <ac:spMkLst>
            <pc:docMk/>
            <pc:sldMk cId="9601407" sldId="2246"/>
            <ac:spMk id="3" creationId="{8E1762EA-8398-FB09-F61D-C22AA7E788AB}"/>
          </ac:spMkLst>
        </pc:spChg>
        <pc:spChg chg="add">
          <ac:chgData name="Esterly, Michelle L. (CDC/NCCDPHP/DCPC) (CTR)" userId="45dee2c2-5260-4221-bcb0-278c6a953ba1" providerId="ADAL" clId="{E97231B6-5BF0-40AF-BD49-19AEBC4ED6B3}" dt="2024-05-08T19:37:25.120" v="163" actId="26606"/>
          <ac:spMkLst>
            <pc:docMk/>
            <pc:sldMk cId="9601407" sldId="2246"/>
            <ac:spMk id="8" creationId="{6F5A5072-7B47-4D32-B52A-4EBBF590B8A5}"/>
          </ac:spMkLst>
        </pc:spChg>
        <pc:spChg chg="add">
          <ac:chgData name="Esterly, Michelle L. (CDC/NCCDPHP/DCPC) (CTR)" userId="45dee2c2-5260-4221-bcb0-278c6a953ba1" providerId="ADAL" clId="{E97231B6-5BF0-40AF-BD49-19AEBC4ED6B3}" dt="2024-05-08T19:37:25.120" v="163" actId="26606"/>
          <ac:spMkLst>
            <pc:docMk/>
            <pc:sldMk cId="9601407" sldId="2246"/>
            <ac:spMk id="10" creationId="{9715DAF0-AE1B-46C9-8A6B-DB2AA05AB91D}"/>
          </ac:spMkLst>
        </pc:spChg>
        <pc:spChg chg="add">
          <ac:chgData name="Esterly, Michelle L. (CDC/NCCDPHP/DCPC) (CTR)" userId="45dee2c2-5260-4221-bcb0-278c6a953ba1" providerId="ADAL" clId="{E97231B6-5BF0-40AF-BD49-19AEBC4ED6B3}" dt="2024-05-08T19:37:25.120" v="163" actId="26606"/>
          <ac:spMkLst>
            <pc:docMk/>
            <pc:sldMk cId="9601407" sldId="2246"/>
            <ac:spMk id="12" creationId="{6016219D-510E-4184-9090-6D5578A87BD1}"/>
          </ac:spMkLst>
        </pc:spChg>
        <pc:spChg chg="add">
          <ac:chgData name="Esterly, Michelle L. (CDC/NCCDPHP/DCPC) (CTR)" userId="45dee2c2-5260-4221-bcb0-278c6a953ba1" providerId="ADAL" clId="{E97231B6-5BF0-40AF-BD49-19AEBC4ED6B3}" dt="2024-05-08T19:37:25.120" v="163" actId="26606"/>
          <ac:spMkLst>
            <pc:docMk/>
            <pc:sldMk cId="9601407" sldId="2246"/>
            <ac:spMk id="14" creationId="{AFF4A713-7B75-4B21-90D7-5AB19547C728}"/>
          </ac:spMkLst>
        </pc:spChg>
        <pc:spChg chg="add">
          <ac:chgData name="Esterly, Michelle L. (CDC/NCCDPHP/DCPC) (CTR)" userId="45dee2c2-5260-4221-bcb0-278c6a953ba1" providerId="ADAL" clId="{E97231B6-5BF0-40AF-BD49-19AEBC4ED6B3}" dt="2024-05-08T19:37:25.120" v="163" actId="26606"/>
          <ac:spMkLst>
            <pc:docMk/>
            <pc:sldMk cId="9601407" sldId="2246"/>
            <ac:spMk id="16" creationId="{DC631C0B-6DA6-4E57-8231-CE32B3434A7E}"/>
          </ac:spMkLst>
        </pc:spChg>
        <pc:spChg chg="add">
          <ac:chgData name="Esterly, Michelle L. (CDC/NCCDPHP/DCPC) (CTR)" userId="45dee2c2-5260-4221-bcb0-278c6a953ba1" providerId="ADAL" clId="{E97231B6-5BF0-40AF-BD49-19AEBC4ED6B3}" dt="2024-05-08T19:37:25.120" v="163" actId="26606"/>
          <ac:spMkLst>
            <pc:docMk/>
            <pc:sldMk cId="9601407" sldId="2246"/>
            <ac:spMk id="18" creationId="{C29501E6-A978-4A61-9689-9085AF97A53A}"/>
          </ac:spMkLst>
        </pc:spChg>
      </pc:sldChg>
    </pc:docChg>
  </pc:docChgLst>
  <pc:docChgLst>
    <pc:chgData name="Esterly, Michelle L. (CDC/NCCDPHP/DCPC) (CTR)" userId="45dee2c2-5260-4221-bcb0-278c6a953ba1" providerId="ADAL" clId="{6A20A9C7-099C-4D4B-B334-0960B743FBFA}"/>
    <pc:docChg chg="delSld modSld">
      <pc:chgData name="Esterly, Michelle L. (CDC/NCCDPHP/DCPC) (CTR)" userId="45dee2c2-5260-4221-bcb0-278c6a953ba1" providerId="ADAL" clId="{6A20A9C7-099C-4D4B-B334-0960B743FBFA}" dt="2024-05-10T17:45:02.993" v="9" actId="47"/>
      <pc:docMkLst>
        <pc:docMk/>
      </pc:docMkLst>
      <pc:sldChg chg="modSp mod">
        <pc:chgData name="Esterly, Michelle L. (CDC/NCCDPHP/DCPC) (CTR)" userId="45dee2c2-5260-4221-bcb0-278c6a953ba1" providerId="ADAL" clId="{6A20A9C7-099C-4D4B-B334-0960B743FBFA}" dt="2024-05-10T17:44:48.197" v="8" actId="20577"/>
        <pc:sldMkLst>
          <pc:docMk/>
          <pc:sldMk cId="3078002821" sldId="306"/>
        </pc:sldMkLst>
        <pc:spChg chg="mod">
          <ac:chgData name="Esterly, Michelle L. (CDC/NCCDPHP/DCPC) (CTR)" userId="45dee2c2-5260-4221-bcb0-278c6a953ba1" providerId="ADAL" clId="{6A20A9C7-099C-4D4B-B334-0960B743FBFA}" dt="2024-05-10T17:44:48.197" v="8" actId="20577"/>
          <ac:spMkLst>
            <pc:docMk/>
            <pc:sldMk cId="3078002821" sldId="306"/>
            <ac:spMk id="6" creationId="{84D3A71C-5AC3-8F41-BC31-29FD5DDF8178}"/>
          </ac:spMkLst>
        </pc:spChg>
      </pc:sldChg>
      <pc:sldChg chg="del">
        <pc:chgData name="Esterly, Michelle L. (CDC/NCCDPHP/DCPC) (CTR)" userId="45dee2c2-5260-4221-bcb0-278c6a953ba1" providerId="ADAL" clId="{6A20A9C7-099C-4D4B-B334-0960B743FBFA}" dt="2024-05-10T17:45:02.993" v="9" actId="47"/>
        <pc:sldMkLst>
          <pc:docMk/>
          <pc:sldMk cId="9601407" sldId="2246"/>
        </pc:sldMkLst>
      </pc:sldChg>
      <pc:sldMasterChg chg="delSldLayout">
        <pc:chgData name="Esterly, Michelle L. (CDC/NCCDPHP/DCPC) (CTR)" userId="45dee2c2-5260-4221-bcb0-278c6a953ba1" providerId="ADAL" clId="{6A20A9C7-099C-4D4B-B334-0960B743FBFA}" dt="2024-05-10T17:45:02.993" v="9" actId="47"/>
        <pc:sldMasterMkLst>
          <pc:docMk/>
          <pc:sldMasterMk cId="1357043838" sldId="2147483693"/>
        </pc:sldMasterMkLst>
        <pc:sldLayoutChg chg="del">
          <pc:chgData name="Esterly, Michelle L. (CDC/NCCDPHP/DCPC) (CTR)" userId="45dee2c2-5260-4221-bcb0-278c6a953ba1" providerId="ADAL" clId="{6A20A9C7-099C-4D4B-B334-0960B743FBFA}" dt="2024-05-10T17:45:02.993" v="9" actId="47"/>
          <pc:sldLayoutMkLst>
            <pc:docMk/>
            <pc:sldMasterMk cId="1357043838" sldId="2147483693"/>
            <pc:sldLayoutMk cId="2315859984" sldId="2147483842"/>
          </pc:sldLayoutMkLst>
        </pc:sldLayoutChg>
      </pc:sldMasterChg>
    </pc:docChg>
  </pc:docChgLst>
  <pc:docChgLst>
    <pc:chgData name="Esterly, Michelle L. (CDC/NCCDPHP/DCPC) (CTR)" userId="45dee2c2-5260-4221-bcb0-278c6a953ba1" providerId="ADAL" clId="{C251F1DA-0360-4572-8EE8-19BE96140278}"/>
    <pc:docChg chg="undo custSel modSld">
      <pc:chgData name="Esterly, Michelle L. (CDC/NCCDPHP/DCPC) (CTR)" userId="45dee2c2-5260-4221-bcb0-278c6a953ba1" providerId="ADAL" clId="{C251F1DA-0360-4572-8EE8-19BE96140278}" dt="2024-04-18T15:37:47.103" v="728" actId="2711"/>
      <pc:docMkLst>
        <pc:docMk/>
      </pc:docMkLst>
      <pc:sldChg chg="modSp mod">
        <pc:chgData name="Esterly, Michelle L. (CDC/NCCDPHP/DCPC) (CTR)" userId="45dee2c2-5260-4221-bcb0-278c6a953ba1" providerId="ADAL" clId="{C251F1DA-0360-4572-8EE8-19BE96140278}" dt="2024-04-18T14:35:18.927" v="715" actId="20577"/>
        <pc:sldMkLst>
          <pc:docMk/>
          <pc:sldMk cId="3078002821" sldId="306"/>
        </pc:sldMkLst>
        <pc:spChg chg="mod">
          <ac:chgData name="Esterly, Michelle L. (CDC/NCCDPHP/DCPC) (CTR)" userId="45dee2c2-5260-4221-bcb0-278c6a953ba1" providerId="ADAL" clId="{C251F1DA-0360-4572-8EE8-19BE96140278}" dt="2024-04-18T14:35:01.340" v="710" actId="20577"/>
          <ac:spMkLst>
            <pc:docMk/>
            <pc:sldMk cId="3078002821" sldId="306"/>
            <ac:spMk id="2" creationId="{66EF4670-88D4-824A-92D3-1710CA26FD09}"/>
          </ac:spMkLst>
        </pc:spChg>
        <pc:spChg chg="mod">
          <ac:chgData name="Esterly, Michelle L. (CDC/NCCDPHP/DCPC) (CTR)" userId="45dee2c2-5260-4221-bcb0-278c6a953ba1" providerId="ADAL" clId="{C251F1DA-0360-4572-8EE8-19BE96140278}" dt="2024-04-18T14:35:18.927" v="715" actId="20577"/>
          <ac:spMkLst>
            <pc:docMk/>
            <pc:sldMk cId="3078002821" sldId="306"/>
            <ac:spMk id="6" creationId="{84D3A71C-5AC3-8F41-BC31-29FD5DDF8178}"/>
          </ac:spMkLst>
        </pc:spChg>
      </pc:sldChg>
      <pc:sldChg chg="modSp mod">
        <pc:chgData name="Esterly, Michelle L. (CDC/NCCDPHP/DCPC) (CTR)" userId="45dee2c2-5260-4221-bcb0-278c6a953ba1" providerId="ADAL" clId="{C251F1DA-0360-4572-8EE8-19BE96140278}" dt="2024-04-18T15:08:22.393" v="727" actId="113"/>
        <pc:sldMkLst>
          <pc:docMk/>
          <pc:sldMk cId="509988937" sldId="2242"/>
        </pc:sldMkLst>
        <pc:spChg chg="mod">
          <ac:chgData name="Esterly, Michelle L. (CDC/NCCDPHP/DCPC) (CTR)" userId="45dee2c2-5260-4221-bcb0-278c6a953ba1" providerId="ADAL" clId="{C251F1DA-0360-4572-8EE8-19BE96140278}" dt="2024-04-18T14:33:58.566" v="671" actId="20577"/>
          <ac:spMkLst>
            <pc:docMk/>
            <pc:sldMk cId="509988937" sldId="2242"/>
            <ac:spMk id="2" creationId="{0B3DC13C-2901-42AE-A83D-D5C19CDF9EDA}"/>
          </ac:spMkLst>
        </pc:spChg>
        <pc:spChg chg="mod">
          <ac:chgData name="Esterly, Michelle L. (CDC/NCCDPHP/DCPC) (CTR)" userId="45dee2c2-5260-4221-bcb0-278c6a953ba1" providerId="ADAL" clId="{C251F1DA-0360-4572-8EE8-19BE96140278}" dt="2024-04-18T15:08:22.393" v="727" actId="113"/>
          <ac:spMkLst>
            <pc:docMk/>
            <pc:sldMk cId="509988937" sldId="2242"/>
            <ac:spMk id="4" creationId="{3F2C78C6-DA06-43D5-9CB8-801389E249E5}"/>
          </ac:spMkLst>
        </pc:spChg>
      </pc:sldChg>
      <pc:sldChg chg="addSp delSp modSp mod modNotesTx">
        <pc:chgData name="Esterly, Michelle L. (CDC/NCCDPHP/DCPC) (CTR)" userId="45dee2c2-5260-4221-bcb0-278c6a953ba1" providerId="ADAL" clId="{C251F1DA-0360-4572-8EE8-19BE96140278}" dt="2024-04-18T15:37:47.103" v="728" actId="2711"/>
        <pc:sldMkLst>
          <pc:docMk/>
          <pc:sldMk cId="3848362913" sldId="2243"/>
        </pc:sldMkLst>
        <pc:spChg chg="add del mod">
          <ac:chgData name="Esterly, Michelle L. (CDC/NCCDPHP/DCPC) (CTR)" userId="45dee2c2-5260-4221-bcb0-278c6a953ba1" providerId="ADAL" clId="{C251F1DA-0360-4572-8EE8-19BE96140278}" dt="2024-04-18T14:10:32.812" v="204" actId="20577"/>
          <ac:spMkLst>
            <pc:docMk/>
            <pc:sldMk cId="3848362913" sldId="2243"/>
            <ac:spMk id="2" creationId="{0B3DC13C-2901-42AE-A83D-D5C19CDF9EDA}"/>
          </ac:spMkLst>
        </pc:spChg>
        <pc:spChg chg="mod">
          <ac:chgData name="Esterly, Michelle L. (CDC/NCCDPHP/DCPC) (CTR)" userId="45dee2c2-5260-4221-bcb0-278c6a953ba1" providerId="ADAL" clId="{C251F1DA-0360-4572-8EE8-19BE96140278}" dt="2024-04-18T15:37:47.103" v="728" actId="2711"/>
          <ac:spMkLst>
            <pc:docMk/>
            <pc:sldMk cId="3848362913" sldId="2243"/>
            <ac:spMk id="4" creationId="{3F2C78C6-DA06-43D5-9CB8-801389E249E5}"/>
          </ac:spMkLst>
        </pc:spChg>
        <pc:spChg chg="add del mod">
          <ac:chgData name="Esterly, Michelle L. (CDC/NCCDPHP/DCPC) (CTR)" userId="45dee2c2-5260-4221-bcb0-278c6a953ba1" providerId="ADAL" clId="{C251F1DA-0360-4572-8EE8-19BE96140278}" dt="2024-04-18T13:38:45.730" v="97" actId="478"/>
          <ac:spMkLst>
            <pc:docMk/>
            <pc:sldMk cId="3848362913" sldId="2243"/>
            <ac:spMk id="5" creationId="{3C38CBDF-6EF4-BC01-BC0E-D66AEBB8A001}"/>
          </ac:spMkLst>
        </pc:spChg>
        <pc:spChg chg="add del mod">
          <ac:chgData name="Esterly, Michelle L. (CDC/NCCDPHP/DCPC) (CTR)" userId="45dee2c2-5260-4221-bcb0-278c6a953ba1" providerId="ADAL" clId="{C251F1DA-0360-4572-8EE8-19BE96140278}" dt="2024-04-18T14:00:36.691" v="135"/>
          <ac:spMkLst>
            <pc:docMk/>
            <pc:sldMk cId="3848362913" sldId="2243"/>
            <ac:spMk id="7" creationId="{C0CD0439-4BB5-C5AB-D3A0-D6437AED84D8}"/>
          </ac:spMkLst>
        </pc:spChg>
        <pc:spChg chg="add del mod">
          <ac:chgData name="Esterly, Michelle L. (CDC/NCCDPHP/DCPC) (CTR)" userId="45dee2c2-5260-4221-bcb0-278c6a953ba1" providerId="ADAL" clId="{C251F1DA-0360-4572-8EE8-19BE96140278}" dt="2024-04-18T14:17:30.320" v="322"/>
          <ac:spMkLst>
            <pc:docMk/>
            <pc:sldMk cId="3848362913" sldId="2243"/>
            <ac:spMk id="10" creationId="{19BD048F-0D01-B89B-F451-C4D8DF1CBC47}"/>
          </ac:spMkLst>
        </pc:spChg>
        <pc:graphicFrameChg chg="add del mod">
          <ac:chgData name="Esterly, Michelle L. (CDC/NCCDPHP/DCPC) (CTR)" userId="45dee2c2-5260-4221-bcb0-278c6a953ba1" providerId="ADAL" clId="{C251F1DA-0360-4572-8EE8-19BE96140278}" dt="2024-04-18T14:00:36.691" v="135"/>
          <ac:graphicFrameMkLst>
            <pc:docMk/>
            <pc:sldMk cId="3848362913" sldId="2243"/>
            <ac:graphicFrameMk id="6" creationId="{6932A506-CA44-E84C-879F-B83ABEC6B32B}"/>
          </ac:graphicFrameMkLst>
        </pc:graphicFrameChg>
        <pc:graphicFrameChg chg="add del mod modGraphic">
          <ac:chgData name="Esterly, Michelle L. (CDC/NCCDPHP/DCPC) (CTR)" userId="45dee2c2-5260-4221-bcb0-278c6a953ba1" providerId="ADAL" clId="{C251F1DA-0360-4572-8EE8-19BE96140278}" dt="2024-04-18T14:03:51.073" v="150" actId="478"/>
          <ac:graphicFrameMkLst>
            <pc:docMk/>
            <pc:sldMk cId="3848362913" sldId="2243"/>
            <ac:graphicFrameMk id="8" creationId="{C90C5367-7639-034F-B6EA-B2110BB9358F}"/>
          </ac:graphicFrameMkLst>
        </pc:graphicFrameChg>
      </pc:sldChg>
      <pc:sldChg chg="modSp mod">
        <pc:chgData name="Esterly, Michelle L. (CDC/NCCDPHP/DCPC) (CTR)" userId="45dee2c2-5260-4221-bcb0-278c6a953ba1" providerId="ADAL" clId="{C251F1DA-0360-4572-8EE8-19BE96140278}" dt="2024-04-18T15:08:09.724" v="726" actId="2711"/>
        <pc:sldMkLst>
          <pc:docMk/>
          <pc:sldMk cId="2924252873" sldId="2244"/>
        </pc:sldMkLst>
        <pc:spChg chg="mod">
          <ac:chgData name="Esterly, Michelle L. (CDC/NCCDPHP/DCPC) (CTR)" userId="45dee2c2-5260-4221-bcb0-278c6a953ba1" providerId="ADAL" clId="{C251F1DA-0360-4572-8EE8-19BE96140278}" dt="2024-04-18T13:33:07.390" v="43" actId="1076"/>
          <ac:spMkLst>
            <pc:docMk/>
            <pc:sldMk cId="2924252873" sldId="2244"/>
            <ac:spMk id="2" creationId="{0B3DC13C-2901-42AE-A83D-D5C19CDF9EDA}"/>
          </ac:spMkLst>
        </pc:spChg>
        <pc:spChg chg="mod">
          <ac:chgData name="Esterly, Michelle L. (CDC/NCCDPHP/DCPC) (CTR)" userId="45dee2c2-5260-4221-bcb0-278c6a953ba1" providerId="ADAL" clId="{C251F1DA-0360-4572-8EE8-19BE96140278}" dt="2024-04-18T15:08:09.724" v="726" actId="2711"/>
          <ac:spMkLst>
            <pc:docMk/>
            <pc:sldMk cId="2924252873" sldId="2244"/>
            <ac:spMk id="4" creationId="{3F2C78C6-DA06-43D5-9CB8-801389E249E5}"/>
          </ac:spMkLst>
        </pc:spChg>
      </pc:sldChg>
    </pc:docChg>
  </pc:docChgLst>
  <pc:docChgLst>
    <pc:chgData name="Esterly, Michelle L. (CDC/DDNID/NCCDPHP/DCPC) (CTR)" userId="45dee2c2-5260-4221-bcb0-278c6a953ba1" providerId="ADAL" clId="{5975805C-5606-420A-832E-6A0F4368DA93}"/>
    <pc:docChg chg="modSld">
      <pc:chgData name="Esterly, Michelle L. (CDC/DDNID/NCCDPHP/DCPC) (CTR)" userId="45dee2c2-5260-4221-bcb0-278c6a953ba1" providerId="ADAL" clId="{5975805C-5606-420A-832E-6A0F4368DA93}" dt="2023-07-20T18:38:51.497" v="11" actId="6549"/>
      <pc:docMkLst>
        <pc:docMk/>
      </pc:docMkLst>
      <pc:sldChg chg="modNotesTx">
        <pc:chgData name="Esterly, Michelle L. (CDC/DDNID/NCCDPHP/DCPC) (CTR)" userId="45dee2c2-5260-4221-bcb0-278c6a953ba1" providerId="ADAL" clId="{5975805C-5606-420A-832E-6A0F4368DA93}" dt="2023-07-20T18:34:05.379" v="0" actId="6549"/>
        <pc:sldMkLst>
          <pc:docMk/>
          <pc:sldMk cId="3078002821" sldId="306"/>
        </pc:sldMkLst>
      </pc:sldChg>
      <pc:sldChg chg="modNotesTx">
        <pc:chgData name="Esterly, Michelle L. (CDC/DDNID/NCCDPHP/DCPC) (CTR)" userId="45dee2c2-5260-4221-bcb0-278c6a953ba1" providerId="ADAL" clId="{5975805C-5606-420A-832E-6A0F4368DA93}" dt="2023-07-20T18:37:32.982" v="9" actId="6549"/>
        <pc:sldMkLst>
          <pc:docMk/>
          <pc:sldMk cId="1127934296" sldId="380"/>
        </pc:sldMkLst>
      </pc:sldChg>
      <pc:sldChg chg="modNotesTx">
        <pc:chgData name="Esterly, Michelle L. (CDC/DDNID/NCCDPHP/DCPC) (CTR)" userId="45dee2c2-5260-4221-bcb0-278c6a953ba1" providerId="ADAL" clId="{5975805C-5606-420A-832E-6A0F4368DA93}" dt="2023-07-20T18:36:12.458" v="4" actId="6549"/>
        <pc:sldMkLst>
          <pc:docMk/>
          <pc:sldMk cId="1170304083" sldId="390"/>
        </pc:sldMkLst>
      </pc:sldChg>
      <pc:sldChg chg="modNotesTx">
        <pc:chgData name="Esterly, Michelle L. (CDC/DDNID/NCCDPHP/DCPC) (CTR)" userId="45dee2c2-5260-4221-bcb0-278c6a953ba1" providerId="ADAL" clId="{5975805C-5606-420A-832E-6A0F4368DA93}" dt="2023-07-20T18:34:13.454" v="2" actId="6549"/>
        <pc:sldMkLst>
          <pc:docMk/>
          <pc:sldMk cId="3986386147" sldId="406"/>
        </pc:sldMkLst>
      </pc:sldChg>
      <pc:sldChg chg="modNotesTx">
        <pc:chgData name="Esterly, Michelle L. (CDC/DDNID/NCCDPHP/DCPC) (CTR)" userId="45dee2c2-5260-4221-bcb0-278c6a953ba1" providerId="ADAL" clId="{5975805C-5606-420A-832E-6A0F4368DA93}" dt="2023-07-20T18:36:54.177" v="6" actId="6549"/>
        <pc:sldMkLst>
          <pc:docMk/>
          <pc:sldMk cId="1304351616" sldId="417"/>
        </pc:sldMkLst>
      </pc:sldChg>
      <pc:sldChg chg="modNotesTx">
        <pc:chgData name="Esterly, Michelle L. (CDC/DDNID/NCCDPHP/DCPC) (CTR)" userId="45dee2c2-5260-4221-bcb0-278c6a953ba1" providerId="ADAL" clId="{5975805C-5606-420A-832E-6A0F4368DA93}" dt="2023-07-20T18:38:51.497" v="11" actId="6549"/>
        <pc:sldMkLst>
          <pc:docMk/>
          <pc:sldMk cId="3301374283" sldId="2234"/>
        </pc:sldMkLst>
      </pc:sldChg>
      <pc:sldChg chg="modNotesTx">
        <pc:chgData name="Esterly, Michelle L. (CDC/DDNID/NCCDPHP/DCPC) (CTR)" userId="45dee2c2-5260-4221-bcb0-278c6a953ba1" providerId="ADAL" clId="{5975805C-5606-420A-832E-6A0F4368DA93}" dt="2023-07-20T18:37:17.569" v="7" actId="6549"/>
        <pc:sldMkLst>
          <pc:docMk/>
          <pc:sldMk cId="3711960593" sldId="2237"/>
        </pc:sldMkLst>
      </pc:sldChg>
      <pc:sldChg chg="modNotesTx">
        <pc:chgData name="Esterly, Michelle L. (CDC/DDNID/NCCDPHP/DCPC) (CTR)" userId="45dee2c2-5260-4221-bcb0-278c6a953ba1" providerId="ADAL" clId="{5975805C-5606-420A-832E-6A0F4368DA93}" dt="2023-07-20T18:36:00.773" v="3" actId="6549"/>
        <pc:sldMkLst>
          <pc:docMk/>
          <pc:sldMk cId="441338132" sldId="2245"/>
        </pc:sldMkLst>
      </pc:sldChg>
      <pc:sldChg chg="modNotesTx">
        <pc:chgData name="Esterly, Michelle L. (CDC/DDNID/NCCDPHP/DCPC) (CTR)" userId="45dee2c2-5260-4221-bcb0-278c6a953ba1" providerId="ADAL" clId="{5975805C-5606-420A-832E-6A0F4368DA93}" dt="2023-07-20T18:36:19.255" v="5" actId="6549"/>
        <pc:sldMkLst>
          <pc:docMk/>
          <pc:sldMk cId="3236060227" sldId="2246"/>
        </pc:sldMkLst>
      </pc:sldChg>
      <pc:sldChg chg="modNotesTx">
        <pc:chgData name="Esterly, Michelle L. (CDC/DDNID/NCCDPHP/DCPC) (CTR)" userId="45dee2c2-5260-4221-bcb0-278c6a953ba1" providerId="ADAL" clId="{5975805C-5606-420A-832E-6A0F4368DA93}" dt="2023-07-20T18:37:24.316" v="8" actId="6549"/>
        <pc:sldMkLst>
          <pc:docMk/>
          <pc:sldMk cId="2887670611" sldId="2251"/>
        </pc:sldMkLst>
      </pc:sldChg>
      <pc:sldChg chg="modNotesTx">
        <pc:chgData name="Esterly, Michelle L. (CDC/DDNID/NCCDPHP/DCPC) (CTR)" userId="45dee2c2-5260-4221-bcb0-278c6a953ba1" providerId="ADAL" clId="{5975805C-5606-420A-832E-6A0F4368DA93}" dt="2023-07-20T18:37:43.555" v="10" actId="6549"/>
        <pc:sldMkLst>
          <pc:docMk/>
          <pc:sldMk cId="3188213047" sldId="2253"/>
        </pc:sldMkLst>
      </pc:sldChg>
    </pc:docChg>
  </pc:docChgLst>
  <pc:docChgLst>
    <pc:chgData name="Esterly, Michelle L. (CDC/DDNID/NCCDPHP/DCPC) (CTR)" userId="45dee2c2-5260-4221-bcb0-278c6a953ba1" providerId="ADAL" clId="{6889F716-3A21-49EB-AB68-F344932FF146}"/>
    <pc:docChg chg="custSel addSld modSld sldOrd">
      <pc:chgData name="Esterly, Michelle L. (CDC/DDNID/NCCDPHP/DCPC) (CTR)" userId="45dee2c2-5260-4221-bcb0-278c6a953ba1" providerId="ADAL" clId="{6889F716-3A21-49EB-AB68-F344932FF146}" dt="2023-03-10T20:00:56.383" v="19" actId="1076"/>
      <pc:docMkLst>
        <pc:docMk/>
      </pc:docMkLst>
      <pc:sldChg chg="delSp add setBg delDesignElem">
        <pc:chgData name="Esterly, Michelle L. (CDC/DDNID/NCCDPHP/DCPC) (CTR)" userId="45dee2c2-5260-4221-bcb0-278c6a953ba1" providerId="ADAL" clId="{6889F716-3A21-49EB-AB68-F344932FF146}" dt="2023-03-10T19:50:16.841" v="11"/>
        <pc:sldMkLst>
          <pc:docMk/>
          <pc:sldMk cId="879181534" sldId="256"/>
        </pc:sldMkLst>
        <pc:spChg chg="del">
          <ac:chgData name="Esterly, Michelle L. (CDC/DDNID/NCCDPHP/DCPC) (CTR)" userId="45dee2c2-5260-4221-bcb0-278c6a953ba1" providerId="ADAL" clId="{6889F716-3A21-49EB-AB68-F344932FF146}" dt="2023-03-10T19:50:16.841" v="11"/>
          <ac:spMkLst>
            <pc:docMk/>
            <pc:sldMk cId="879181534" sldId="256"/>
            <ac:spMk id="6" creationId="{BEB1B515-F9F4-43DB-9558-A4C5ABBBFB91}"/>
          </ac:spMkLst>
        </pc:spChg>
        <pc:spChg chg="del">
          <ac:chgData name="Esterly, Michelle L. (CDC/DDNID/NCCDPHP/DCPC) (CTR)" userId="45dee2c2-5260-4221-bcb0-278c6a953ba1" providerId="ADAL" clId="{6889F716-3A21-49EB-AB68-F344932FF146}" dt="2023-03-10T19:50:16.841" v="11"/>
          <ac:spMkLst>
            <pc:docMk/>
            <pc:sldMk cId="879181534" sldId="256"/>
            <ac:spMk id="8" creationId="{82C9528F-903F-4F75-99E3-CC588843E0CA}"/>
          </ac:spMkLst>
        </pc:spChg>
      </pc:sldChg>
      <pc:sldChg chg="add setBg">
        <pc:chgData name="Esterly, Michelle L. (CDC/DDNID/NCCDPHP/DCPC) (CTR)" userId="45dee2c2-5260-4221-bcb0-278c6a953ba1" providerId="ADAL" clId="{6889F716-3A21-49EB-AB68-F344932FF146}" dt="2023-03-10T19:50:16.841" v="11"/>
        <pc:sldMkLst>
          <pc:docMk/>
          <pc:sldMk cId="128700661" sldId="268"/>
        </pc:sldMkLst>
      </pc:sldChg>
      <pc:sldChg chg="add setBg">
        <pc:chgData name="Esterly, Michelle L. (CDC/DDNID/NCCDPHP/DCPC) (CTR)" userId="45dee2c2-5260-4221-bcb0-278c6a953ba1" providerId="ADAL" clId="{6889F716-3A21-49EB-AB68-F344932FF146}" dt="2023-03-10T19:50:16.841" v="11"/>
        <pc:sldMkLst>
          <pc:docMk/>
          <pc:sldMk cId="1336791133" sldId="269"/>
        </pc:sldMkLst>
      </pc:sldChg>
      <pc:sldChg chg="add">
        <pc:chgData name="Esterly, Michelle L. (CDC/DDNID/NCCDPHP/DCPC) (CTR)" userId="45dee2c2-5260-4221-bcb0-278c6a953ba1" providerId="ADAL" clId="{6889F716-3A21-49EB-AB68-F344932FF146}" dt="2023-03-10T19:50:16.841" v="11"/>
        <pc:sldMkLst>
          <pc:docMk/>
          <pc:sldMk cId="1211580882" sldId="273"/>
        </pc:sldMkLst>
      </pc:sldChg>
      <pc:sldChg chg="ord">
        <pc:chgData name="Esterly, Michelle L. (CDC/DDNID/NCCDPHP/DCPC) (CTR)" userId="45dee2c2-5260-4221-bcb0-278c6a953ba1" providerId="ADAL" clId="{6889F716-3A21-49EB-AB68-F344932FF146}" dt="2023-03-10T19:50:33.674" v="13"/>
        <pc:sldMkLst>
          <pc:docMk/>
          <pc:sldMk cId="3301374283" sldId="2234"/>
        </pc:sldMkLst>
      </pc:sldChg>
      <pc:sldChg chg="add ord">
        <pc:chgData name="Esterly, Michelle L. (CDC/DDNID/NCCDPHP/DCPC) (CTR)" userId="45dee2c2-5260-4221-bcb0-278c6a953ba1" providerId="ADAL" clId="{6889F716-3A21-49EB-AB68-F344932FF146}" dt="2023-03-10T19:45:36.137" v="4"/>
        <pc:sldMkLst>
          <pc:docMk/>
          <pc:sldMk cId="3942647457" sldId="3831"/>
        </pc:sldMkLst>
      </pc:sldChg>
      <pc:sldChg chg="delSp modSp add mod setBg delDesignElem">
        <pc:chgData name="Esterly, Michelle L. (CDC/DDNID/NCCDPHP/DCPC) (CTR)" userId="45dee2c2-5260-4221-bcb0-278c6a953ba1" providerId="ADAL" clId="{6889F716-3A21-49EB-AB68-F344932FF146}" dt="2023-03-10T19:46:06.177" v="8" actId="27636"/>
        <pc:sldMkLst>
          <pc:docMk/>
          <pc:sldMk cId="548899339" sldId="3836"/>
        </pc:sldMkLst>
        <pc:spChg chg="mod">
          <ac:chgData name="Esterly, Michelle L. (CDC/DDNID/NCCDPHP/DCPC) (CTR)" userId="45dee2c2-5260-4221-bcb0-278c6a953ba1" providerId="ADAL" clId="{6889F716-3A21-49EB-AB68-F344932FF146}" dt="2023-03-10T19:46:06.072" v="7" actId="27636"/>
          <ac:spMkLst>
            <pc:docMk/>
            <pc:sldMk cId="548899339" sldId="3836"/>
            <ac:spMk id="2" creationId="{1EFC037F-9B04-45A9-8AE6-A8517884947F}"/>
          </ac:spMkLst>
        </pc:spChg>
        <pc:spChg chg="mod">
          <ac:chgData name="Esterly, Michelle L. (CDC/DDNID/NCCDPHP/DCPC) (CTR)" userId="45dee2c2-5260-4221-bcb0-278c6a953ba1" providerId="ADAL" clId="{6889F716-3A21-49EB-AB68-F344932FF146}" dt="2023-03-10T19:46:06.177" v="8" actId="27636"/>
          <ac:spMkLst>
            <pc:docMk/>
            <pc:sldMk cId="548899339" sldId="3836"/>
            <ac:spMk id="3" creationId="{9F49FB76-25BA-4481-B88D-DCB748E1662E}"/>
          </ac:spMkLst>
        </pc:spChg>
        <pc:spChg chg="del">
          <ac:chgData name="Esterly, Michelle L. (CDC/DDNID/NCCDPHP/DCPC) (CTR)" userId="45dee2c2-5260-4221-bcb0-278c6a953ba1" providerId="ADAL" clId="{6889F716-3A21-49EB-AB68-F344932FF146}" dt="2023-03-10T19:46:05.620" v="6"/>
          <ac:spMkLst>
            <pc:docMk/>
            <pc:sldMk cId="548899339" sldId="3836"/>
            <ac:spMk id="10" creationId="{8A7BA06D-B3FF-4E91-8639-B4569AE3AA23}"/>
          </ac:spMkLst>
        </pc:spChg>
        <pc:spChg chg="del">
          <ac:chgData name="Esterly, Michelle L. (CDC/DDNID/NCCDPHP/DCPC) (CTR)" userId="45dee2c2-5260-4221-bcb0-278c6a953ba1" providerId="ADAL" clId="{6889F716-3A21-49EB-AB68-F344932FF146}" dt="2023-03-10T19:46:05.620" v="6"/>
          <ac:spMkLst>
            <pc:docMk/>
            <pc:sldMk cId="548899339" sldId="3836"/>
            <ac:spMk id="12" creationId="{2B30C86D-5A07-48BC-9C9D-6F9A2DB1E9E1}"/>
          </ac:spMkLst>
        </pc:spChg>
        <pc:spChg chg="del">
          <ac:chgData name="Esterly, Michelle L. (CDC/DDNID/NCCDPHP/DCPC) (CTR)" userId="45dee2c2-5260-4221-bcb0-278c6a953ba1" providerId="ADAL" clId="{6889F716-3A21-49EB-AB68-F344932FF146}" dt="2023-03-10T19:46:05.620" v="6"/>
          <ac:spMkLst>
            <pc:docMk/>
            <pc:sldMk cId="548899339" sldId="3836"/>
            <ac:spMk id="14" creationId="{9F8A656C-0806-4677-A38B-DA5DF0F3C406}"/>
          </ac:spMkLst>
        </pc:spChg>
        <pc:spChg chg="del">
          <ac:chgData name="Esterly, Michelle L. (CDC/DDNID/NCCDPHP/DCPC) (CTR)" userId="45dee2c2-5260-4221-bcb0-278c6a953ba1" providerId="ADAL" clId="{6889F716-3A21-49EB-AB68-F344932FF146}" dt="2023-03-10T19:46:05.620" v="6"/>
          <ac:spMkLst>
            <pc:docMk/>
            <pc:sldMk cId="548899339" sldId="3836"/>
            <ac:spMk id="16" creationId="{9BEF8C6D-8BB3-473A-9607-D7381CC5C0A5}"/>
          </ac:spMkLst>
        </pc:spChg>
        <pc:spChg chg="del">
          <ac:chgData name="Esterly, Michelle L. (CDC/DDNID/NCCDPHP/DCPC) (CTR)" userId="45dee2c2-5260-4221-bcb0-278c6a953ba1" providerId="ADAL" clId="{6889F716-3A21-49EB-AB68-F344932FF146}" dt="2023-03-10T19:46:05.620" v="6"/>
          <ac:spMkLst>
            <pc:docMk/>
            <pc:sldMk cId="548899339" sldId="3836"/>
            <ac:spMk id="18" creationId="{DCFDFFB9-D302-4A05-A770-D33232254722}"/>
          </ac:spMkLst>
        </pc:spChg>
      </pc:sldChg>
      <pc:sldChg chg="add">
        <pc:chgData name="Esterly, Michelle L. (CDC/DDNID/NCCDPHP/DCPC) (CTR)" userId="45dee2c2-5260-4221-bcb0-278c6a953ba1" providerId="ADAL" clId="{6889F716-3A21-49EB-AB68-F344932FF146}" dt="2023-03-10T19:46:05.620" v="6"/>
        <pc:sldMkLst>
          <pc:docMk/>
          <pc:sldMk cId="4251131289" sldId="3837"/>
        </pc:sldMkLst>
      </pc:sldChg>
      <pc:sldChg chg="add ord">
        <pc:chgData name="Esterly, Michelle L. (CDC/DDNID/NCCDPHP/DCPC) (CTR)" userId="45dee2c2-5260-4221-bcb0-278c6a953ba1" providerId="ADAL" clId="{6889F716-3A21-49EB-AB68-F344932FF146}" dt="2023-03-10T19:45:36.137" v="4"/>
        <pc:sldMkLst>
          <pc:docMk/>
          <pc:sldMk cId="183875077" sldId="3838"/>
        </pc:sldMkLst>
      </pc:sldChg>
      <pc:sldChg chg="modSp add mod modNotesTx">
        <pc:chgData name="Esterly, Michelle L. (CDC/DDNID/NCCDPHP/DCPC) (CTR)" userId="45dee2c2-5260-4221-bcb0-278c6a953ba1" providerId="ADAL" clId="{6889F716-3A21-49EB-AB68-F344932FF146}" dt="2023-03-10T20:00:56.383" v="19" actId="1076"/>
        <pc:sldMkLst>
          <pc:docMk/>
          <pc:sldMk cId="1487045707" sldId="3839"/>
        </pc:sldMkLst>
        <pc:graphicFrameChg chg="mod modGraphic">
          <ac:chgData name="Esterly, Michelle L. (CDC/DDNID/NCCDPHP/DCPC) (CTR)" userId="45dee2c2-5260-4221-bcb0-278c6a953ba1" providerId="ADAL" clId="{6889F716-3A21-49EB-AB68-F344932FF146}" dt="2023-03-10T20:00:56.383" v="19" actId="1076"/>
          <ac:graphicFrameMkLst>
            <pc:docMk/>
            <pc:sldMk cId="1487045707" sldId="3839"/>
            <ac:graphicFrameMk id="4" creationId="{E246B7D8-C843-490A-A5BB-04DFA74A3D8D}"/>
          </ac:graphicFrameMkLst>
        </pc:graphicFrameChg>
      </pc:sldChg>
    </pc:docChg>
  </pc:docChgLst>
  <pc:docChgLst>
    <pc:chgData name="Esterly, Michelle L. (CDC/DDNID/NCCDPHP/DCPC) (CTR)" userId="45dee2c2-5260-4221-bcb0-278c6a953ba1" providerId="ADAL" clId="{EE9FA7B6-9F35-43B4-B2D6-B3537CC9A6B3}"/>
    <pc:docChg chg="delSld modSld">
      <pc:chgData name="Esterly, Michelle L. (CDC/DDNID/NCCDPHP/DCPC) (CTR)" userId="45dee2c2-5260-4221-bcb0-278c6a953ba1" providerId="ADAL" clId="{EE9FA7B6-9F35-43B4-B2D6-B3537CC9A6B3}" dt="2022-05-02T16:08:23.182" v="16" actId="47"/>
      <pc:docMkLst>
        <pc:docMk/>
      </pc:docMkLst>
      <pc:sldChg chg="del">
        <pc:chgData name="Esterly, Michelle L. (CDC/DDNID/NCCDPHP/DCPC) (CTR)" userId="45dee2c2-5260-4221-bcb0-278c6a953ba1" providerId="ADAL" clId="{EE9FA7B6-9F35-43B4-B2D6-B3537CC9A6B3}" dt="2022-05-02T15:25:22.048" v="0" actId="47"/>
        <pc:sldMkLst>
          <pc:docMk/>
          <pc:sldMk cId="3588379947" sldId="275"/>
        </pc:sldMkLst>
      </pc:sldChg>
      <pc:sldChg chg="del">
        <pc:chgData name="Esterly, Michelle L. (CDC/DDNID/NCCDPHP/DCPC) (CTR)" userId="45dee2c2-5260-4221-bcb0-278c6a953ba1" providerId="ADAL" clId="{EE9FA7B6-9F35-43B4-B2D6-B3537CC9A6B3}" dt="2022-05-02T15:25:22.048" v="0" actId="47"/>
        <pc:sldMkLst>
          <pc:docMk/>
          <pc:sldMk cId="604146559" sldId="297"/>
        </pc:sldMkLst>
      </pc:sldChg>
      <pc:sldChg chg="modSp mod">
        <pc:chgData name="Esterly, Michelle L. (CDC/DDNID/NCCDPHP/DCPC) (CTR)" userId="45dee2c2-5260-4221-bcb0-278c6a953ba1" providerId="ADAL" clId="{EE9FA7B6-9F35-43B4-B2D6-B3537CC9A6B3}" dt="2022-05-02T15:26:23.570" v="11" actId="1076"/>
        <pc:sldMkLst>
          <pc:docMk/>
          <pc:sldMk cId="3078002821" sldId="306"/>
        </pc:sldMkLst>
        <pc:spChg chg="mod">
          <ac:chgData name="Esterly, Michelle L. (CDC/DDNID/NCCDPHP/DCPC) (CTR)" userId="45dee2c2-5260-4221-bcb0-278c6a953ba1" providerId="ADAL" clId="{EE9FA7B6-9F35-43B4-B2D6-B3537CC9A6B3}" dt="2022-05-02T15:25:48.349" v="3" actId="14100"/>
          <ac:spMkLst>
            <pc:docMk/>
            <pc:sldMk cId="3078002821" sldId="306"/>
            <ac:spMk id="2" creationId="{66EF4670-88D4-824A-92D3-1710CA26FD09}"/>
          </ac:spMkLst>
        </pc:spChg>
        <pc:spChg chg="mod">
          <ac:chgData name="Esterly, Michelle L. (CDC/DDNID/NCCDPHP/DCPC) (CTR)" userId="45dee2c2-5260-4221-bcb0-278c6a953ba1" providerId="ADAL" clId="{EE9FA7B6-9F35-43B4-B2D6-B3537CC9A6B3}" dt="2022-05-02T15:26:23.570" v="11" actId="1076"/>
          <ac:spMkLst>
            <pc:docMk/>
            <pc:sldMk cId="3078002821" sldId="306"/>
            <ac:spMk id="6" creationId="{84D3A71C-5AC3-8F41-BC31-29FD5DDF8178}"/>
          </ac:spMkLst>
        </pc:spChg>
      </pc:sldChg>
      <pc:sldChg chg="del">
        <pc:chgData name="Esterly, Michelle L. (CDC/DDNID/NCCDPHP/DCPC) (CTR)" userId="45dee2c2-5260-4221-bcb0-278c6a953ba1" providerId="ADAL" clId="{EE9FA7B6-9F35-43B4-B2D6-B3537CC9A6B3}" dt="2022-05-02T15:25:22.048" v="0" actId="47"/>
        <pc:sldMkLst>
          <pc:docMk/>
          <pc:sldMk cId="4175934109" sldId="479"/>
        </pc:sldMkLst>
      </pc:sldChg>
      <pc:sldChg chg="del">
        <pc:chgData name="Esterly, Michelle L. (CDC/DDNID/NCCDPHP/DCPC) (CTR)" userId="45dee2c2-5260-4221-bcb0-278c6a953ba1" providerId="ADAL" clId="{EE9FA7B6-9F35-43B4-B2D6-B3537CC9A6B3}" dt="2022-05-02T16:08:23.182" v="16" actId="47"/>
        <pc:sldMkLst>
          <pc:docMk/>
          <pc:sldMk cId="0" sldId="480"/>
        </pc:sldMkLst>
      </pc:sldChg>
      <pc:sldChg chg="modSp mod">
        <pc:chgData name="Esterly, Michelle L. (CDC/DDNID/NCCDPHP/DCPC) (CTR)" userId="45dee2c2-5260-4221-bcb0-278c6a953ba1" providerId="ADAL" clId="{EE9FA7B6-9F35-43B4-B2D6-B3537CC9A6B3}" dt="2022-05-02T15:26:35.004" v="15" actId="5793"/>
        <pc:sldMkLst>
          <pc:docMk/>
          <pc:sldMk cId="1414977755" sldId="2166"/>
        </pc:sldMkLst>
        <pc:spChg chg="mod">
          <ac:chgData name="Esterly, Michelle L. (CDC/DDNID/NCCDPHP/DCPC) (CTR)" userId="45dee2c2-5260-4221-bcb0-278c6a953ba1" providerId="ADAL" clId="{EE9FA7B6-9F35-43B4-B2D6-B3537CC9A6B3}" dt="2022-05-02T15:26:35.004" v="15" actId="5793"/>
          <ac:spMkLst>
            <pc:docMk/>
            <pc:sldMk cId="1414977755" sldId="2166"/>
            <ac:spMk id="3" creationId="{DBF8A7A5-6BF4-4288-9DA9-FF415F77C5D7}"/>
          </ac:spMkLst>
        </pc:spChg>
      </pc:sldChg>
      <pc:sldChg chg="del">
        <pc:chgData name="Esterly, Michelle L. (CDC/DDNID/NCCDPHP/DCPC) (CTR)" userId="45dee2c2-5260-4221-bcb0-278c6a953ba1" providerId="ADAL" clId="{EE9FA7B6-9F35-43B4-B2D6-B3537CC9A6B3}" dt="2022-05-02T15:25:22.048" v="0" actId="47"/>
        <pc:sldMkLst>
          <pc:docMk/>
          <pc:sldMk cId="4133230148" sldId="2180"/>
        </pc:sldMkLst>
      </pc:sldChg>
      <pc:sldChg chg="del">
        <pc:chgData name="Esterly, Michelle L. (CDC/DDNID/NCCDPHP/DCPC) (CTR)" userId="45dee2c2-5260-4221-bcb0-278c6a953ba1" providerId="ADAL" clId="{EE9FA7B6-9F35-43B4-B2D6-B3537CC9A6B3}" dt="2022-05-02T15:25:22.048" v="0" actId="47"/>
        <pc:sldMkLst>
          <pc:docMk/>
          <pc:sldMk cId="4075708896" sldId="2187"/>
        </pc:sldMkLst>
      </pc:sldChg>
      <pc:sldChg chg="del">
        <pc:chgData name="Esterly, Michelle L. (CDC/DDNID/NCCDPHP/DCPC) (CTR)" userId="45dee2c2-5260-4221-bcb0-278c6a953ba1" providerId="ADAL" clId="{EE9FA7B6-9F35-43B4-B2D6-B3537CC9A6B3}" dt="2022-05-02T15:25:22.048" v="0" actId="47"/>
        <pc:sldMkLst>
          <pc:docMk/>
          <pc:sldMk cId="437563652" sldId="2189"/>
        </pc:sldMkLst>
      </pc:sldChg>
      <pc:sldChg chg="del">
        <pc:chgData name="Esterly, Michelle L. (CDC/DDNID/NCCDPHP/DCPC) (CTR)" userId="45dee2c2-5260-4221-bcb0-278c6a953ba1" providerId="ADAL" clId="{EE9FA7B6-9F35-43B4-B2D6-B3537CC9A6B3}" dt="2022-05-02T15:25:22.048" v="0" actId="47"/>
        <pc:sldMkLst>
          <pc:docMk/>
          <pc:sldMk cId="1080828260" sldId="2192"/>
        </pc:sldMkLst>
      </pc:sldChg>
      <pc:sldChg chg="del">
        <pc:chgData name="Esterly, Michelle L. (CDC/DDNID/NCCDPHP/DCPC) (CTR)" userId="45dee2c2-5260-4221-bcb0-278c6a953ba1" providerId="ADAL" clId="{EE9FA7B6-9F35-43B4-B2D6-B3537CC9A6B3}" dt="2022-05-02T15:25:22.048" v="0" actId="47"/>
        <pc:sldMkLst>
          <pc:docMk/>
          <pc:sldMk cId="965803753" sldId="2233"/>
        </pc:sldMkLst>
      </pc:sldChg>
      <pc:sldChg chg="del">
        <pc:chgData name="Esterly, Michelle L. (CDC/DDNID/NCCDPHP/DCPC) (CTR)" userId="45dee2c2-5260-4221-bcb0-278c6a953ba1" providerId="ADAL" clId="{EE9FA7B6-9F35-43B4-B2D6-B3537CC9A6B3}" dt="2022-05-02T15:25:22.048" v="0" actId="47"/>
        <pc:sldMkLst>
          <pc:docMk/>
          <pc:sldMk cId="2625049474" sldId="2235"/>
        </pc:sldMkLst>
      </pc:sldChg>
      <pc:sldChg chg="del">
        <pc:chgData name="Esterly, Michelle L. (CDC/DDNID/NCCDPHP/DCPC) (CTR)" userId="45dee2c2-5260-4221-bcb0-278c6a953ba1" providerId="ADAL" clId="{EE9FA7B6-9F35-43B4-B2D6-B3537CC9A6B3}" dt="2022-05-02T15:25:22.048" v="0" actId="47"/>
        <pc:sldMkLst>
          <pc:docMk/>
          <pc:sldMk cId="1454843574" sldId="2236"/>
        </pc:sldMkLst>
      </pc:sldChg>
      <pc:sldChg chg="del">
        <pc:chgData name="Esterly, Michelle L. (CDC/DDNID/NCCDPHP/DCPC) (CTR)" userId="45dee2c2-5260-4221-bcb0-278c6a953ba1" providerId="ADAL" clId="{EE9FA7B6-9F35-43B4-B2D6-B3537CC9A6B3}" dt="2022-05-02T15:25:22.048" v="0" actId="47"/>
        <pc:sldMkLst>
          <pc:docMk/>
          <pc:sldMk cId="2086812285" sldId="2241"/>
        </pc:sldMkLst>
      </pc:sldChg>
      <pc:sldChg chg="del">
        <pc:chgData name="Esterly, Michelle L. (CDC/DDNID/NCCDPHP/DCPC) (CTR)" userId="45dee2c2-5260-4221-bcb0-278c6a953ba1" providerId="ADAL" clId="{EE9FA7B6-9F35-43B4-B2D6-B3537CC9A6B3}" dt="2022-05-02T15:25:22.048" v="0" actId="47"/>
        <pc:sldMkLst>
          <pc:docMk/>
          <pc:sldMk cId="3239734603" sldId="2242"/>
        </pc:sldMkLst>
      </pc:sldChg>
      <pc:sldChg chg="del">
        <pc:chgData name="Esterly, Michelle L. (CDC/DDNID/NCCDPHP/DCPC) (CTR)" userId="45dee2c2-5260-4221-bcb0-278c6a953ba1" providerId="ADAL" clId="{EE9FA7B6-9F35-43B4-B2D6-B3537CC9A6B3}" dt="2022-05-02T15:25:22.048" v="0" actId="47"/>
        <pc:sldMkLst>
          <pc:docMk/>
          <pc:sldMk cId="1361946494" sldId="2255"/>
        </pc:sldMkLst>
      </pc:sldChg>
      <pc:sldChg chg="del">
        <pc:chgData name="Esterly, Michelle L. (CDC/DDNID/NCCDPHP/DCPC) (CTR)" userId="45dee2c2-5260-4221-bcb0-278c6a953ba1" providerId="ADAL" clId="{EE9FA7B6-9F35-43B4-B2D6-B3537CC9A6B3}" dt="2022-05-02T15:25:22.048" v="0" actId="47"/>
        <pc:sldMkLst>
          <pc:docMk/>
          <pc:sldMk cId="1529542359" sldId="2270"/>
        </pc:sldMkLst>
      </pc:sldChg>
      <pc:sldChg chg="del">
        <pc:chgData name="Esterly, Michelle L. (CDC/DDNID/NCCDPHP/DCPC) (CTR)" userId="45dee2c2-5260-4221-bcb0-278c6a953ba1" providerId="ADAL" clId="{EE9FA7B6-9F35-43B4-B2D6-B3537CC9A6B3}" dt="2022-05-02T15:25:22.048" v="0" actId="47"/>
        <pc:sldMkLst>
          <pc:docMk/>
          <pc:sldMk cId="2797478593" sldId="2272"/>
        </pc:sldMkLst>
      </pc:sldChg>
      <pc:sldChg chg="del">
        <pc:chgData name="Esterly, Michelle L. (CDC/DDNID/NCCDPHP/DCPC) (CTR)" userId="45dee2c2-5260-4221-bcb0-278c6a953ba1" providerId="ADAL" clId="{EE9FA7B6-9F35-43B4-B2D6-B3537CC9A6B3}" dt="2022-05-02T15:25:22.048" v="0" actId="47"/>
        <pc:sldMkLst>
          <pc:docMk/>
          <pc:sldMk cId="2921571958" sldId="2279"/>
        </pc:sldMkLst>
      </pc:sldChg>
      <pc:sldChg chg="del">
        <pc:chgData name="Esterly, Michelle L. (CDC/DDNID/NCCDPHP/DCPC) (CTR)" userId="45dee2c2-5260-4221-bcb0-278c6a953ba1" providerId="ADAL" clId="{EE9FA7B6-9F35-43B4-B2D6-B3537CC9A6B3}" dt="2022-05-02T15:25:22.048" v="0" actId="47"/>
        <pc:sldMkLst>
          <pc:docMk/>
          <pc:sldMk cId="3910789443" sldId="2282"/>
        </pc:sldMkLst>
      </pc:sldChg>
      <pc:sldChg chg="del">
        <pc:chgData name="Esterly, Michelle L. (CDC/DDNID/NCCDPHP/DCPC) (CTR)" userId="45dee2c2-5260-4221-bcb0-278c6a953ba1" providerId="ADAL" clId="{EE9FA7B6-9F35-43B4-B2D6-B3537CC9A6B3}" dt="2022-05-02T15:25:22.048" v="0" actId="47"/>
        <pc:sldMkLst>
          <pc:docMk/>
          <pc:sldMk cId="4062769275" sldId="2283"/>
        </pc:sldMkLst>
      </pc:sldChg>
      <pc:sldChg chg="del">
        <pc:chgData name="Esterly, Michelle L. (CDC/DDNID/NCCDPHP/DCPC) (CTR)" userId="45dee2c2-5260-4221-bcb0-278c6a953ba1" providerId="ADAL" clId="{EE9FA7B6-9F35-43B4-B2D6-B3537CC9A6B3}" dt="2022-05-02T15:25:22.048" v="0" actId="47"/>
        <pc:sldMkLst>
          <pc:docMk/>
          <pc:sldMk cId="203386598" sldId="2284"/>
        </pc:sldMkLst>
      </pc:sldChg>
      <pc:sldChg chg="del">
        <pc:chgData name="Esterly, Michelle L. (CDC/DDNID/NCCDPHP/DCPC) (CTR)" userId="45dee2c2-5260-4221-bcb0-278c6a953ba1" providerId="ADAL" clId="{EE9FA7B6-9F35-43B4-B2D6-B3537CC9A6B3}" dt="2022-05-02T15:25:22.048" v="0" actId="47"/>
        <pc:sldMkLst>
          <pc:docMk/>
          <pc:sldMk cId="4235893768" sldId="2286"/>
        </pc:sldMkLst>
      </pc:sldChg>
      <pc:sldChg chg="del">
        <pc:chgData name="Esterly, Michelle L. (CDC/DDNID/NCCDPHP/DCPC) (CTR)" userId="45dee2c2-5260-4221-bcb0-278c6a953ba1" providerId="ADAL" clId="{EE9FA7B6-9F35-43B4-B2D6-B3537CC9A6B3}" dt="2022-05-02T15:25:22.048" v="0" actId="47"/>
        <pc:sldMkLst>
          <pc:docMk/>
          <pc:sldMk cId="3305151736" sldId="2287"/>
        </pc:sldMkLst>
      </pc:sldChg>
      <pc:sldMasterChg chg="delSldLayout">
        <pc:chgData name="Esterly, Michelle L. (CDC/DDNID/NCCDPHP/DCPC) (CTR)" userId="45dee2c2-5260-4221-bcb0-278c6a953ba1" providerId="ADAL" clId="{EE9FA7B6-9F35-43B4-B2D6-B3537CC9A6B3}" dt="2022-05-02T15:25:22.048" v="0" actId="47"/>
        <pc:sldMasterMkLst>
          <pc:docMk/>
          <pc:sldMasterMk cId="1357043838" sldId="2147483693"/>
        </pc:sldMasterMkLst>
        <pc:sldLayoutChg chg="del">
          <pc:chgData name="Esterly, Michelle L. (CDC/DDNID/NCCDPHP/DCPC) (CTR)" userId="45dee2c2-5260-4221-bcb0-278c6a953ba1" providerId="ADAL" clId="{EE9FA7B6-9F35-43B4-B2D6-B3537CC9A6B3}" dt="2022-05-02T15:25:22.048" v="0" actId="47"/>
          <pc:sldLayoutMkLst>
            <pc:docMk/>
            <pc:sldMasterMk cId="1357043838" sldId="2147483693"/>
            <pc:sldLayoutMk cId="3128467174" sldId="2147483842"/>
          </pc:sldLayoutMkLst>
        </pc:sldLayoutChg>
      </pc:sldMasterChg>
    </pc:docChg>
  </pc:docChgLst>
  <pc:docChgLst>
    <pc:chgData name="Esterly, Michelle L. (CDC/NCCDPHP/DCPC) (CTR)" userId="45dee2c2-5260-4221-bcb0-278c6a953ba1" providerId="ADAL" clId="{96BEE23C-860D-4E25-A162-8A3038625391}"/>
    <pc:docChg chg="custSel modSld">
      <pc:chgData name="Esterly, Michelle L. (CDC/NCCDPHP/DCPC) (CTR)" userId="45dee2c2-5260-4221-bcb0-278c6a953ba1" providerId="ADAL" clId="{96BEE23C-860D-4E25-A162-8A3038625391}" dt="2024-05-09T13:21:17.873" v="497" actId="20577"/>
      <pc:docMkLst>
        <pc:docMk/>
      </pc:docMkLst>
      <pc:sldChg chg="modSp mod">
        <pc:chgData name="Esterly, Michelle L. (CDC/NCCDPHP/DCPC) (CTR)" userId="45dee2c2-5260-4221-bcb0-278c6a953ba1" providerId="ADAL" clId="{96BEE23C-860D-4E25-A162-8A3038625391}" dt="2024-05-09T12:34:11.638" v="10" actId="6549"/>
        <pc:sldMkLst>
          <pc:docMk/>
          <pc:sldMk cId="3848362913" sldId="2243"/>
        </pc:sldMkLst>
        <pc:spChg chg="mod">
          <ac:chgData name="Esterly, Michelle L. (CDC/NCCDPHP/DCPC) (CTR)" userId="45dee2c2-5260-4221-bcb0-278c6a953ba1" providerId="ADAL" clId="{96BEE23C-860D-4E25-A162-8A3038625391}" dt="2024-05-09T12:33:57.135" v="9" actId="6549"/>
          <ac:spMkLst>
            <pc:docMk/>
            <pc:sldMk cId="3848362913" sldId="2243"/>
            <ac:spMk id="2" creationId="{0B3DC13C-2901-42AE-A83D-D5C19CDF9EDA}"/>
          </ac:spMkLst>
        </pc:spChg>
        <pc:spChg chg="mod">
          <ac:chgData name="Esterly, Michelle L. (CDC/NCCDPHP/DCPC) (CTR)" userId="45dee2c2-5260-4221-bcb0-278c6a953ba1" providerId="ADAL" clId="{96BEE23C-860D-4E25-A162-8A3038625391}" dt="2024-05-09T12:34:11.638" v="10" actId="6549"/>
          <ac:spMkLst>
            <pc:docMk/>
            <pc:sldMk cId="3848362913" sldId="2243"/>
            <ac:spMk id="4" creationId="{3F2C78C6-DA06-43D5-9CB8-801389E249E5}"/>
          </ac:spMkLst>
        </pc:spChg>
      </pc:sldChg>
      <pc:sldChg chg="modSp mod">
        <pc:chgData name="Esterly, Michelle L. (CDC/NCCDPHP/DCPC) (CTR)" userId="45dee2c2-5260-4221-bcb0-278c6a953ba1" providerId="ADAL" clId="{96BEE23C-860D-4E25-A162-8A3038625391}" dt="2024-05-09T13:21:17.873" v="497" actId="20577"/>
        <pc:sldMkLst>
          <pc:docMk/>
          <pc:sldMk cId="2924252873" sldId="2244"/>
        </pc:sldMkLst>
        <pc:spChg chg="mod">
          <ac:chgData name="Esterly, Michelle L. (CDC/NCCDPHP/DCPC) (CTR)" userId="45dee2c2-5260-4221-bcb0-278c6a953ba1" providerId="ADAL" clId="{96BEE23C-860D-4E25-A162-8A3038625391}" dt="2024-05-09T13:15:29.613" v="478" actId="20577"/>
          <ac:spMkLst>
            <pc:docMk/>
            <pc:sldMk cId="2924252873" sldId="2244"/>
            <ac:spMk id="2" creationId="{0B3DC13C-2901-42AE-A83D-D5C19CDF9EDA}"/>
          </ac:spMkLst>
        </pc:spChg>
        <pc:spChg chg="mod">
          <ac:chgData name="Esterly, Michelle L. (CDC/NCCDPHP/DCPC) (CTR)" userId="45dee2c2-5260-4221-bcb0-278c6a953ba1" providerId="ADAL" clId="{96BEE23C-860D-4E25-A162-8A3038625391}" dt="2024-05-09T13:21:17.873" v="497" actId="20577"/>
          <ac:spMkLst>
            <pc:docMk/>
            <pc:sldMk cId="2924252873" sldId="2244"/>
            <ac:spMk id="4" creationId="{3F2C78C6-DA06-43D5-9CB8-801389E249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4D80338-1319-4FDC-B208-A3E9039718BC}" type="datetimeFigureOut">
              <a:rPr lang="en-US" smtClean="0"/>
              <a:t>5/10/2024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15D8DE6-B45C-4F25-9CC1-F477E4C1ADFB}" type="slidenum">
              <a:rPr lang="en-US" smtClean="0"/>
              <a:t>‹#›</a:t>
            </a:fld>
            <a:endParaRPr lang="en-US" dirty="0"/>
          </a:p>
        </p:txBody>
      </p:sp>
    </p:spTree>
    <p:extLst>
      <p:ext uri="{BB962C8B-B14F-4D97-AF65-F5344CB8AC3E}">
        <p14:creationId xmlns:p14="http://schemas.microsoft.com/office/powerpoint/2010/main" val="109170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B9AE1C-A6E4-4E72-8E2F-D24BE2FAA636}" type="datetimeFigureOut">
              <a:rPr lang="en-US" smtClean="0"/>
              <a:t>5/10/2024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469ADF-7F2A-40EF-8E6F-5654DC822D4B}" type="slidenum">
              <a:rPr lang="en-US" smtClean="0"/>
              <a:t>‹#›</a:t>
            </a:fld>
            <a:endParaRPr lang="en-US" dirty="0"/>
          </a:p>
        </p:txBody>
      </p:sp>
    </p:spTree>
    <p:extLst>
      <p:ext uri="{BB962C8B-B14F-4D97-AF65-F5344CB8AC3E}">
        <p14:creationId xmlns:p14="http://schemas.microsoft.com/office/powerpoint/2010/main" val="27971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a:t>
            </a:fld>
            <a:endParaRPr lang="en-US" dirty="0"/>
          </a:p>
        </p:txBody>
      </p:sp>
    </p:spTree>
    <p:extLst>
      <p:ext uri="{BB962C8B-B14F-4D97-AF65-F5344CB8AC3E}">
        <p14:creationId xmlns:p14="http://schemas.microsoft.com/office/powerpoint/2010/main" val="211706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2</a:t>
            </a:fld>
            <a:endParaRPr lang="en-US" noProof="0" dirty="0"/>
          </a:p>
        </p:txBody>
      </p:sp>
    </p:spTree>
    <p:extLst>
      <p:ext uri="{BB962C8B-B14F-4D97-AF65-F5344CB8AC3E}">
        <p14:creationId xmlns:p14="http://schemas.microsoft.com/office/powerpoint/2010/main" val="231523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3</a:t>
            </a:fld>
            <a:endParaRPr lang="en-US" noProof="0" dirty="0"/>
          </a:p>
        </p:txBody>
      </p:sp>
    </p:spTree>
    <p:extLst>
      <p:ext uri="{BB962C8B-B14F-4D97-AF65-F5344CB8AC3E}">
        <p14:creationId xmlns:p14="http://schemas.microsoft.com/office/powerpoint/2010/main" val="58861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4</a:t>
            </a:fld>
            <a:endParaRPr lang="en-US" noProof="0" dirty="0"/>
          </a:p>
        </p:txBody>
      </p:sp>
    </p:spTree>
    <p:extLst>
      <p:ext uri="{BB962C8B-B14F-4D97-AF65-F5344CB8AC3E}">
        <p14:creationId xmlns:p14="http://schemas.microsoft.com/office/powerpoint/2010/main" val="427705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00"/>
                </a:highlight>
                <a:latin typeface="Calibri" panose="020F0502020204030204" pitchFamily="34" charset="0"/>
                <a:ea typeface="Calibri" panose="020F0502020204030204" pitchFamily="34" charset="0"/>
              </a:rPr>
              <a:t>copy data from 270 and 280 if fields 272 and 282 are blank and 270 and 280 are not to 272 and 282 </a:t>
            </a:r>
            <a:endParaRPr lang="en-US"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5</a:t>
            </a:fld>
            <a:endParaRPr lang="en-US" noProof="0" dirty="0"/>
          </a:p>
        </p:txBody>
      </p:sp>
    </p:spTree>
    <p:extLst>
      <p:ext uri="{BB962C8B-B14F-4D97-AF65-F5344CB8AC3E}">
        <p14:creationId xmlns:p14="http://schemas.microsoft.com/office/powerpoint/2010/main" val="16654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6</a:t>
            </a:fld>
            <a:endParaRPr lang="en-US" dirty="0"/>
          </a:p>
        </p:txBody>
      </p:sp>
    </p:spTree>
    <p:extLst>
      <p:ext uri="{BB962C8B-B14F-4D97-AF65-F5344CB8AC3E}">
        <p14:creationId xmlns:p14="http://schemas.microsoft.com/office/powerpoint/2010/main" val="3177671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DEA63F-9969-47E7-BFC6-64FF12AB1FE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3"/>
          <a:stretch>
            <a:fillRect/>
          </a:stretch>
        </p:blipFill>
        <p:spPr>
          <a:xfrm>
            <a:off x="471428" y="495307"/>
            <a:ext cx="2283347" cy="991757"/>
          </a:xfrm>
          <a:prstGeom prst="rect">
            <a:avLst/>
          </a:prstGeom>
        </p:spPr>
      </p:pic>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Tree>
    <p:extLst>
      <p:ext uri="{BB962C8B-B14F-4D97-AF65-F5344CB8AC3E}">
        <p14:creationId xmlns:p14="http://schemas.microsoft.com/office/powerpoint/2010/main" val="3531049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tx1"/>
                </a:solidFill>
                <a:latin typeface="Gotham Rounded Book" pitchFamily="50" charset="0"/>
              </a:rPr>
              <a:t>Division of Cancer Prevention and Control</a:t>
            </a:r>
            <a:r>
              <a:rPr lang="en-US" sz="1400" dirty="0">
                <a:latin typeface="Gotham Rounded Book" pitchFamily="50" charset="0"/>
              </a:rPr>
              <a:t> 				                               </a:t>
            </a:r>
            <a:r>
              <a:rPr lang="en-US" sz="1400" dirty="0">
                <a:solidFill>
                  <a:schemeClr val="tx1"/>
                </a:solidFill>
                <a:latin typeface="Gotham Rounded Book" pitchFamily="50" charset="0"/>
              </a:rPr>
              <a:t>Reliable. Trusted. Scientific.</a:t>
            </a:r>
            <a:endParaRPr lang="en-US" sz="1400" b="0" dirty="0">
              <a:solidFill>
                <a:schemeClr val="tx1"/>
              </a:solidFill>
              <a:latin typeface="Gotham Rounded Book" pitchFamily="50"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311882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415477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423984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5A39D36-73F8-4EC5-AB1E-DCA1B67726DE}"/>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080442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2F8884-68E6-4990-9C14-52F1FC6E0FB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380646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4108104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889575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555A8B-D91B-4AFD-A04E-11F3F931ABD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199864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F3FDC3-0849-4025-9C04-9259130DE77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198408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defRPr>
            </a:lvl1pPr>
          </a:lstStyle>
          <a:p>
            <a:r>
              <a:rPr lang="en-US" dirty="0"/>
              <a:t>Section Divider</a:t>
            </a:r>
          </a:p>
        </p:txBody>
      </p:sp>
      <p:grpSp>
        <p:nvGrpSpPr>
          <p:cNvPr id="6" name="Group 5">
            <a:extLst>
              <a:ext uri="{FF2B5EF4-FFF2-40B4-BE49-F238E27FC236}">
                <a16:creationId xmlns:a16="http://schemas.microsoft.com/office/drawing/2014/main" id="{8620823F-D97C-44EE-A1A2-C9C1C74B521B}"/>
              </a:ext>
            </a:extLst>
          </p:cNvPr>
          <p:cNvGrpSpPr/>
          <p:nvPr userDrawn="1"/>
        </p:nvGrpSpPr>
        <p:grpSpPr>
          <a:xfrm>
            <a:off x="8110393" y="345440"/>
            <a:ext cx="4093761" cy="6163056"/>
            <a:chOff x="8110393" y="348506"/>
            <a:chExt cx="4048174" cy="6163056"/>
          </a:xfrm>
        </p:grpSpPr>
        <p:pic>
          <p:nvPicPr>
            <p:cNvPr id="7" name="Picture 6">
              <a:extLst>
                <a:ext uri="{FF2B5EF4-FFF2-40B4-BE49-F238E27FC236}">
                  <a16:creationId xmlns:a16="http://schemas.microsoft.com/office/drawing/2014/main" id="{C1FDB0FC-B46E-4257-96EB-FE5650E8AC0A}"/>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9" name="Picture 8">
              <a:extLst>
                <a:ext uri="{FF2B5EF4-FFF2-40B4-BE49-F238E27FC236}">
                  <a16:creationId xmlns:a16="http://schemas.microsoft.com/office/drawing/2014/main" id="{33AF5F86-D8D3-4D8B-9D2D-8172DF4F6736}"/>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Tree>
    <p:extLst>
      <p:ext uri="{BB962C8B-B14F-4D97-AF65-F5344CB8AC3E}">
        <p14:creationId xmlns:p14="http://schemas.microsoft.com/office/powerpoint/2010/main" val="288913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3C6852-0AFD-4EFF-8612-31EE0E4B676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4"/>
          <a:stretch>
            <a:fillRect/>
          </a:stretch>
        </p:blipFill>
        <p:spPr>
          <a:xfrm>
            <a:off x="471428" y="520707"/>
            <a:ext cx="2289789" cy="996696"/>
          </a:xfrm>
          <a:prstGeom prst="rect">
            <a:avLst/>
          </a:prstGeom>
        </p:spPr>
      </p:pic>
    </p:spTree>
    <p:extLst>
      <p:ext uri="{BB962C8B-B14F-4D97-AF65-F5344CB8AC3E}">
        <p14:creationId xmlns:p14="http://schemas.microsoft.com/office/powerpoint/2010/main" val="10659058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60B8D6-0814-45E6-9D76-B471D9E29109}"/>
              </a:ext>
            </a:extLst>
          </p:cNvPr>
          <p:cNvGrpSpPr/>
          <p:nvPr userDrawn="1"/>
        </p:nvGrpSpPr>
        <p:grpSpPr>
          <a:xfrm>
            <a:off x="8110393" y="345440"/>
            <a:ext cx="4093761" cy="6163056"/>
            <a:chOff x="8110393" y="348506"/>
            <a:chExt cx="4048174" cy="6163056"/>
          </a:xfrm>
        </p:grpSpPr>
        <p:pic>
          <p:nvPicPr>
            <p:cNvPr id="4" name="Picture 3">
              <a:extLst>
                <a:ext uri="{FF2B5EF4-FFF2-40B4-BE49-F238E27FC236}">
                  <a16:creationId xmlns:a16="http://schemas.microsoft.com/office/drawing/2014/main" id="{87142BB5-04CE-44CF-94D0-C15B9432BAF2}"/>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10" name="Picture 9">
              <a:extLst>
                <a:ext uri="{FF2B5EF4-FFF2-40B4-BE49-F238E27FC236}">
                  <a16:creationId xmlns:a16="http://schemas.microsoft.com/office/drawing/2014/main" id="{78DA2907-97D3-45DE-BDC9-82F49E573F0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325464757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defRPr>
            </a:lvl1pPr>
          </a:lstStyle>
          <a:p>
            <a:r>
              <a:rPr lang="en-US" dirty="0"/>
              <a:t>Section Divider</a:t>
            </a:r>
          </a:p>
        </p:txBody>
      </p:sp>
      <p:grpSp>
        <p:nvGrpSpPr>
          <p:cNvPr id="2" name="Group 1">
            <a:extLst>
              <a:ext uri="{FF2B5EF4-FFF2-40B4-BE49-F238E27FC236}">
                <a16:creationId xmlns:a16="http://schemas.microsoft.com/office/drawing/2014/main" id="{CEC3428B-6F35-402C-85CB-C9ECDC493DD3}"/>
              </a:ext>
            </a:extLst>
          </p:cNvPr>
          <p:cNvGrpSpPr/>
          <p:nvPr userDrawn="1"/>
        </p:nvGrpSpPr>
        <p:grpSpPr>
          <a:xfrm>
            <a:off x="6866727" y="2546809"/>
            <a:ext cx="5325273" cy="4340219"/>
            <a:chOff x="6474841" y="2300067"/>
            <a:chExt cx="5325273" cy="4340219"/>
          </a:xfrm>
        </p:grpSpPr>
        <p:pic>
          <p:nvPicPr>
            <p:cNvPr id="4" name="Picture 3">
              <a:extLst>
                <a:ext uri="{FF2B5EF4-FFF2-40B4-BE49-F238E27FC236}">
                  <a16:creationId xmlns:a16="http://schemas.microsoft.com/office/drawing/2014/main" id="{B6233F96-E137-4FCD-993B-67C4A94BBE1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7" name="Picture 6">
              <a:extLst>
                <a:ext uri="{FF2B5EF4-FFF2-40B4-BE49-F238E27FC236}">
                  <a16:creationId xmlns:a16="http://schemas.microsoft.com/office/drawing/2014/main" id="{D5B2CAB7-5778-4803-B215-1A4A7CA2C9D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495331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defRPr>
            </a:lvl1pPr>
          </a:lstStyle>
          <a:p>
            <a:r>
              <a:rPr lang="en-US" dirty="0"/>
              <a:t>Section Divider</a:t>
            </a:r>
          </a:p>
        </p:txBody>
      </p:sp>
      <p:grpSp>
        <p:nvGrpSpPr>
          <p:cNvPr id="6" name="Group 5">
            <a:extLst>
              <a:ext uri="{FF2B5EF4-FFF2-40B4-BE49-F238E27FC236}">
                <a16:creationId xmlns:a16="http://schemas.microsoft.com/office/drawing/2014/main" id="{E90DBD71-FA97-45CD-B1CF-1FEB2194933C}"/>
              </a:ext>
            </a:extLst>
          </p:cNvPr>
          <p:cNvGrpSpPr/>
          <p:nvPr userDrawn="1"/>
        </p:nvGrpSpPr>
        <p:grpSpPr>
          <a:xfrm>
            <a:off x="6866727" y="2546809"/>
            <a:ext cx="5325273" cy="4340219"/>
            <a:chOff x="6474841" y="2300067"/>
            <a:chExt cx="5325273" cy="4340219"/>
          </a:xfrm>
        </p:grpSpPr>
        <p:pic>
          <p:nvPicPr>
            <p:cNvPr id="7" name="Picture 6">
              <a:extLst>
                <a:ext uri="{FF2B5EF4-FFF2-40B4-BE49-F238E27FC236}">
                  <a16:creationId xmlns:a16="http://schemas.microsoft.com/office/drawing/2014/main" id="{3DDAF66A-9F36-4E68-BFD1-E74892B28E5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8" name="Picture 7">
              <a:extLst>
                <a:ext uri="{FF2B5EF4-FFF2-40B4-BE49-F238E27FC236}">
                  <a16:creationId xmlns:a16="http://schemas.microsoft.com/office/drawing/2014/main" id="{6846A800-E8E5-4042-BC8A-F6298142C81C}"/>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130171951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7708741" cy="814069"/>
          </a:xfrm>
          <a:prstGeom prst="rect">
            <a:avLst/>
          </a:prstGeom>
          <a:noFill/>
        </p:spPr>
        <p:txBody>
          <a:bodyPr wrap="square" lIns="0" tIns="0" rIns="0" bIns="0" rtlCol="0">
            <a:noAutofit/>
          </a:bodyPr>
          <a:lstStyle/>
          <a:p>
            <a:pPr algn="l">
              <a:lnSpc>
                <a:spcPct val="130000"/>
              </a:lnSpc>
            </a:pPr>
            <a:r>
              <a:rPr lang="en-US" b="0" i="0" dirty="0">
                <a:solidFill>
                  <a:schemeClr val="bg1"/>
                </a:solidFill>
                <a:latin typeface="Gotham Rounded Book" pitchFamily="2" charset="77"/>
              </a:rPr>
              <a:t>Go to the official federal source of cancer prevention information: </a:t>
            </a:r>
          </a:p>
          <a:p>
            <a:pPr algn="l">
              <a:lnSpc>
                <a:spcPct val="130000"/>
              </a:lnSpc>
            </a:pPr>
            <a:r>
              <a:rPr lang="en-US" sz="2000" b="0" i="0" dirty="0">
                <a:solidFill>
                  <a:schemeClr val="bg1"/>
                </a:solidFill>
                <a:latin typeface="Gotham Rounded Medium" pitchFamily="2" charset="77"/>
              </a:rPr>
              <a:t>www.cdc.gov/cancer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Gotham Rounded Medium" pitchFamily="2" charset="77"/>
              </a:rPr>
              <a:t>Division of Cancer Prevention and Control</a:t>
            </a:r>
          </a:p>
          <a:p>
            <a:pPr algn="r">
              <a:lnSpc>
                <a:spcPct val="130000"/>
              </a:lnSpc>
            </a:pPr>
            <a:r>
              <a:rPr lang="en-US" sz="1600" b="0" i="0" dirty="0">
                <a:solidFill>
                  <a:schemeClr val="tx1"/>
                </a:solidFill>
                <a:latin typeface="Gotham Rounded Book" pitchFamily="2" charset="77"/>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Gotham Rounded Book Italic" pitchFamily="2" charset="77"/>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3600" b="0" i="0" dirty="0">
                <a:solidFill>
                  <a:schemeClr val="bg1"/>
                </a:solidFill>
                <a:latin typeface="Gotham Rounded Book" pitchFamily="2" charset="77"/>
              </a:rPr>
              <a:t>Thank you!</a:t>
            </a:r>
            <a:endParaRPr lang="en-US" sz="3600" b="0" i="0" dirty="0">
              <a:solidFill>
                <a:schemeClr val="bg1"/>
              </a:solidFill>
              <a:latin typeface="Gotham Rounded Medium" pitchFamily="2" charset="77"/>
            </a:endParaRP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pic>
        <p:nvPicPr>
          <p:cNvPr id="6" name="Picture 5">
            <a:extLst>
              <a:ext uri="{FF2B5EF4-FFF2-40B4-BE49-F238E27FC236}">
                <a16:creationId xmlns:a16="http://schemas.microsoft.com/office/drawing/2014/main" id="{8DA40169-B336-469C-8BE6-1C46B4A4C2E2}"/>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6147" b="33908"/>
          <a:stretch/>
        </p:blipFill>
        <p:spPr>
          <a:xfrm>
            <a:off x="8646287" y="253540"/>
            <a:ext cx="3545713" cy="3890198"/>
          </a:xfrm>
          <a:prstGeom prst="rect">
            <a:avLst/>
          </a:prstGeom>
        </p:spPr>
      </p:pic>
    </p:spTree>
    <p:extLst>
      <p:ext uri="{BB962C8B-B14F-4D97-AF65-F5344CB8AC3E}">
        <p14:creationId xmlns:p14="http://schemas.microsoft.com/office/powerpoint/2010/main" val="2566019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8A8D09"/>
                </a:solidFill>
                <a:effectLst/>
                <a:latin typeface="Calibri" pitchFamily="34" charset="0"/>
              </a:defRPr>
            </a:lvl1pPr>
          </a:lstStyle>
          <a:p>
            <a:r>
              <a:rPr lang="en-US" dirty="0"/>
              <a:t>Bottom band: NCCDPHP</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6674440"/>
            <a:ext cx="12192000" cy="183560"/>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342891" indent="-342891">
              <a:buClr>
                <a:srgbClr val="8D8B00"/>
              </a:buClr>
              <a:buFont typeface="Wingdings" panose="05000000000000000000" pitchFamily="2" charset="2"/>
              <a:buChar char="§"/>
              <a:defRPr sz="2000">
                <a:solidFill>
                  <a:schemeClr val="accent4">
                    <a:lumMod val="75000"/>
                  </a:schemeClr>
                </a:solidFill>
              </a:defRPr>
            </a:lvl1pPr>
            <a:lvl2pPr>
              <a:buClr>
                <a:srgbClr val="880039"/>
              </a:buClr>
              <a:defRPr sz="2000">
                <a:solidFill>
                  <a:schemeClr val="accent4">
                    <a:lumMod val="75000"/>
                  </a:schemeClr>
                </a:solidFill>
              </a:defRPr>
            </a:lvl2pPr>
            <a:lvl3pPr>
              <a:buClr>
                <a:srgbClr val="56A0D3"/>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318824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15937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48245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213960"/>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29429118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TA SLIDE_O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207" y="274639"/>
            <a:ext cx="11771587" cy="1143000"/>
          </a:xfrm>
          <a:prstGeom prst="rect">
            <a:avLst/>
          </a:prstGeom>
        </p:spPr>
        <p:txBody>
          <a:bodyPr anchor="t" anchorCtr="0"/>
          <a:lstStyle>
            <a:lvl1pPr algn="l">
              <a:lnSpc>
                <a:spcPts val="4000"/>
              </a:lnSpc>
              <a:defRPr sz="3733" b="1" baseline="0">
                <a:solidFill>
                  <a:srgbClr val="375672"/>
                </a:solidFill>
                <a:effectLst/>
                <a:latin typeface="Calibri" pitchFamily="34" charset="0"/>
              </a:defRPr>
            </a:lvl1pPr>
          </a:lstStyle>
          <a:p>
            <a:r>
              <a:rPr lang="en-US" dirty="0"/>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B50937"/>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a:off x="1" y="6735513"/>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7537837" y="6735513"/>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8481392" y="6735513"/>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9424947" y="6735513"/>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10368501" y="6735513"/>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8131077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t" anchorCtr="0"/>
          <a:lstStyle>
            <a:lvl1pPr algn="l">
              <a:lnSpc>
                <a:spcPts val="4000"/>
              </a:lnSpc>
              <a:defRPr sz="3733" b="1" baseline="0">
                <a:solidFill>
                  <a:srgbClr val="52668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
                <a:srgbClr val="C00000"/>
              </a:buClr>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5" name="Rectangle 4"/>
          <p:cNvSpPr/>
          <p:nvPr userDrawn="1"/>
        </p:nvSpPr>
        <p:spPr>
          <a:xfrm>
            <a:off x="1" y="6735513"/>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7537837" y="6735513"/>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8481392" y="6735513"/>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9424947" y="6735513"/>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10368501" y="6735513"/>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0654062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50612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5266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5" y="366184"/>
            <a:ext cx="3448593" cy="5892376"/>
          </a:xfrm>
          <a:prstGeom prst="rect">
            <a:avLst/>
          </a:prstGeom>
        </p:spPr>
        <p:txBody>
          <a:bodyPr/>
          <a:lstStyle>
            <a:lvl1pPr algn="l">
              <a:defRPr sz="3200">
                <a:solidFill>
                  <a:schemeClr val="bg2"/>
                </a:solidFill>
                <a:latin typeface="Calibri" panose="020F0502020204030204" pitchFamily="34" charset="0"/>
              </a:defRPr>
            </a:lvl1pPr>
          </a:lstStyle>
          <a:p>
            <a:r>
              <a:rPr lang="en-US" dirty="0"/>
              <a:t>Click to edit Master title style</a:t>
            </a:r>
          </a:p>
        </p:txBody>
      </p:sp>
      <p:sp>
        <p:nvSpPr>
          <p:cNvPr id="3" name="Rectangle 2"/>
          <p:cNvSpPr/>
          <p:nvPr userDrawn="1"/>
        </p:nvSpPr>
        <p:spPr>
          <a:xfrm>
            <a:off x="1" y="6735513"/>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p:cNvSpPr/>
          <p:nvPr userDrawn="1"/>
        </p:nvSpPr>
        <p:spPr>
          <a:xfrm>
            <a:off x="7537837" y="6735513"/>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p:cNvSpPr/>
          <p:nvPr userDrawn="1"/>
        </p:nvSpPr>
        <p:spPr>
          <a:xfrm>
            <a:off x="8481392" y="6735513"/>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p:cNvSpPr/>
          <p:nvPr userDrawn="1"/>
        </p:nvSpPr>
        <p:spPr>
          <a:xfrm>
            <a:off x="9424947" y="6735513"/>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10368501" y="6735513"/>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020170597"/>
      </p:ext>
    </p:extLst>
  </p:cSld>
  <p:clrMapOvr>
    <a:masterClrMapping/>
  </p:clrMapOvr>
  <p:transition>
    <p:fade/>
  </p:transition>
  <p:extLst>
    <p:ext uri="{DCECCB84-F9BA-43D5-87BE-67443E8EF086}">
      <p15:sldGuideLst xmlns:p15="http://schemas.microsoft.com/office/powerpoint/2012/main">
        <p15:guide id="1" pos="19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345" y="366184"/>
            <a:ext cx="3448593" cy="5892376"/>
          </a:xfrm>
          <a:prstGeom prst="rect">
            <a:avLst/>
          </a:prstGeom>
        </p:spPr>
        <p:txBody>
          <a:bodyPr/>
          <a:lstStyle>
            <a:lvl1pPr algn="l">
              <a:defRPr sz="3733" b="1">
                <a:solidFill>
                  <a:srgbClr val="526681"/>
                </a:solidFill>
                <a:latin typeface="Calibri" panose="020F0502020204030204" pitchFamily="34" charset="0"/>
              </a:defRPr>
            </a:lvl1pPr>
          </a:lstStyle>
          <a:p>
            <a:r>
              <a:rPr lang="en-US" dirty="0"/>
              <a:t>Click to edit Master title style</a:t>
            </a:r>
            <a:br>
              <a:rPr lang="en-US" dirty="0"/>
            </a:br>
            <a:endParaRPr lang="en-US" dirty="0"/>
          </a:p>
        </p:txBody>
      </p:sp>
      <p:sp>
        <p:nvSpPr>
          <p:cNvPr id="3" name="Rectangle 2"/>
          <p:cNvSpPr/>
          <p:nvPr userDrawn="1"/>
        </p:nvSpPr>
        <p:spPr>
          <a:xfrm>
            <a:off x="1" y="6735513"/>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p:cNvSpPr/>
          <p:nvPr userDrawn="1"/>
        </p:nvSpPr>
        <p:spPr>
          <a:xfrm>
            <a:off x="7537837" y="6735513"/>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p:cNvSpPr/>
          <p:nvPr userDrawn="1"/>
        </p:nvSpPr>
        <p:spPr>
          <a:xfrm>
            <a:off x="8481392" y="6735513"/>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p:cNvSpPr/>
          <p:nvPr userDrawn="1"/>
        </p:nvSpPr>
        <p:spPr>
          <a:xfrm>
            <a:off x="9424947" y="6735513"/>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10368501" y="6735513"/>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271746160"/>
      </p:ext>
    </p:extLst>
  </p:cSld>
  <p:clrMapOvr>
    <a:masterClrMapping/>
  </p:clrMapOvr>
  <p:transition>
    <p:fade/>
  </p:transition>
  <p:extLst>
    <p:ext uri="{DCECCB84-F9BA-43D5-87BE-67443E8EF086}">
      <p15:sldGuideLst xmlns:p15="http://schemas.microsoft.com/office/powerpoint/2012/main">
        <p15:guide id="1" pos="19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0">
              <a:schemeClr val="bg2">
                <a:lumMod val="85000"/>
                <a:alpha val="35000"/>
              </a:schemeClr>
            </a:gs>
            <a:gs pos="100000">
              <a:schemeClr val="tx2">
                <a:lumMod val="75000"/>
              </a:schemeClr>
            </a:gs>
            <a:gs pos="34000">
              <a:srgbClr val="526681">
                <a:tint val="23500"/>
                <a:satMod val="160000"/>
                <a:alpha val="10000"/>
              </a:srgb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5" y="366184"/>
            <a:ext cx="3448593" cy="5892376"/>
          </a:xfrm>
          <a:prstGeom prst="rect">
            <a:avLst/>
          </a:prstGeom>
        </p:spPr>
        <p:txBody>
          <a:bodyPr/>
          <a:lstStyle>
            <a:lvl1pPr algn="l">
              <a:defRPr sz="3200">
                <a:solidFill>
                  <a:srgbClr val="526681"/>
                </a:solidFill>
                <a:latin typeface="Calibri" panose="020F0502020204030204" pitchFamily="34" charset="0"/>
              </a:defRPr>
            </a:lvl1pPr>
          </a:lstStyle>
          <a:p>
            <a:r>
              <a:rPr lang="en-US" dirty="0"/>
              <a:t>Click to edit Master title style</a:t>
            </a:r>
          </a:p>
        </p:txBody>
      </p:sp>
      <p:sp>
        <p:nvSpPr>
          <p:cNvPr id="3" name="Rectangle 2"/>
          <p:cNvSpPr/>
          <p:nvPr userDrawn="1"/>
        </p:nvSpPr>
        <p:spPr>
          <a:xfrm>
            <a:off x="1" y="6735513"/>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p:cNvSpPr/>
          <p:nvPr userDrawn="1"/>
        </p:nvSpPr>
        <p:spPr>
          <a:xfrm>
            <a:off x="7537837" y="6735513"/>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p:cNvSpPr/>
          <p:nvPr userDrawn="1"/>
        </p:nvSpPr>
        <p:spPr>
          <a:xfrm>
            <a:off x="8481392" y="6735513"/>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p:cNvSpPr/>
          <p:nvPr userDrawn="1"/>
        </p:nvSpPr>
        <p:spPr>
          <a:xfrm>
            <a:off x="9424947" y="6735513"/>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10368501" y="6735513"/>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550778748"/>
      </p:ext>
    </p:extLst>
  </p:cSld>
  <p:clrMapOvr>
    <a:masterClrMapping/>
  </p:clrMapOvr>
  <p:transition>
    <p:fade/>
  </p:transition>
  <p:extLst>
    <p:ext uri="{DCECCB84-F9BA-43D5-87BE-67443E8EF086}">
      <p15:sldGuideLst xmlns:p15="http://schemas.microsoft.com/office/powerpoint/2012/main">
        <p15:guide id="1" pos="19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266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75532234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8852452" y="3905335"/>
            <a:ext cx="3154019" cy="1898468"/>
          </a:xfrm>
          <a:prstGeom prst="rect">
            <a:avLst/>
          </a:prstGeom>
          <a:noFill/>
        </p:spPr>
        <p:txBody>
          <a:bodyPr wrap="square" rtlCol="0">
            <a:spAutoFit/>
          </a:bodyPr>
          <a:lstStyle/>
          <a:p>
            <a:r>
              <a:rPr lang="en-US" sz="1467" dirty="0">
                <a:solidFill>
                  <a:schemeClr val="bg2"/>
                </a:solidFill>
                <a:latin typeface="Calibri" panose="020F0502020204030204" pitchFamily="34" charset="0"/>
              </a:rPr>
              <a:t>For more information, contact CDC</a:t>
            </a:r>
            <a:br>
              <a:rPr lang="en-US" sz="1467" dirty="0">
                <a:solidFill>
                  <a:schemeClr val="bg2"/>
                </a:solidFill>
                <a:latin typeface="Calibri" panose="020F0502020204030204" pitchFamily="34" charset="0"/>
              </a:rPr>
            </a:br>
            <a:r>
              <a:rPr lang="en-US" sz="1467" dirty="0">
                <a:solidFill>
                  <a:schemeClr val="bg2"/>
                </a:solidFill>
                <a:latin typeface="Calibri" panose="020F0502020204030204" pitchFamily="34" charset="0"/>
              </a:rPr>
              <a:t>1-800-CDC-INFO (232-4636)</a:t>
            </a:r>
            <a:r>
              <a:rPr lang="en-US" sz="1467" baseline="0" dirty="0">
                <a:solidFill>
                  <a:schemeClr val="bg2"/>
                </a:solidFill>
                <a:latin typeface="Calibri" panose="020F0502020204030204" pitchFamily="34" charset="0"/>
              </a:rPr>
              <a:t>  </a:t>
            </a:r>
            <a:br>
              <a:rPr lang="en-US" sz="1467" baseline="0" dirty="0">
                <a:solidFill>
                  <a:schemeClr val="bg2"/>
                </a:solidFill>
                <a:latin typeface="Calibri" panose="020F0502020204030204" pitchFamily="34" charset="0"/>
              </a:rPr>
            </a:br>
            <a:r>
              <a:rPr lang="en-US" sz="1467" dirty="0">
                <a:solidFill>
                  <a:schemeClr val="bg2"/>
                </a:solidFill>
                <a:latin typeface="Calibri" panose="020F0502020204030204" pitchFamily="34" charset="0"/>
              </a:rPr>
              <a:t>TTY:  1-888-232-6348    www.cdc.gov</a:t>
            </a:r>
            <a:br>
              <a:rPr lang="en-US" sz="1467" dirty="0">
                <a:solidFill>
                  <a:schemeClr val="bg2"/>
                </a:solidFill>
                <a:latin typeface="Calibri" panose="020F0502020204030204" pitchFamily="34" charset="0"/>
              </a:rPr>
            </a:br>
            <a:br>
              <a:rPr lang="en-US" sz="1467" dirty="0">
                <a:solidFill>
                  <a:schemeClr val="bg2"/>
                </a:solidFill>
                <a:latin typeface="Calibri" panose="020F0502020204030204" pitchFamily="34" charset="0"/>
              </a:rPr>
            </a:br>
            <a:br>
              <a:rPr lang="en-US" sz="1467" dirty="0">
                <a:solidFill>
                  <a:schemeClr val="bg2"/>
                </a:solidFill>
                <a:latin typeface="Calibri" panose="020F0502020204030204" pitchFamily="34" charset="0"/>
              </a:rPr>
            </a:br>
            <a:r>
              <a:rPr lang="en-US" sz="1067" dirty="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r>
              <a:rPr lang="en-US" sz="1200" dirty="0">
                <a:solidFill>
                  <a:schemeClr val="bg2"/>
                </a:solidFill>
                <a:latin typeface="Calibri" panose="020F0502020204030204" pitchFamily="34" charset="0"/>
              </a:rPr>
              <a:t>.</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87361" b="106"/>
          <a:stretch/>
        </p:blipFill>
        <p:spPr>
          <a:xfrm>
            <a:off x="0" y="5996302"/>
            <a:ext cx="12192000" cy="859436"/>
          </a:xfrm>
          <a:prstGeom prst="rect">
            <a:avLst/>
          </a:prstGeom>
        </p:spPr>
      </p:pic>
      <p:sp>
        <p:nvSpPr>
          <p:cNvPr id="4" name="Rectangle 2"/>
          <p:cNvSpPr/>
          <p:nvPr userDrawn="1"/>
        </p:nvSpPr>
        <p:spPr>
          <a:xfrm>
            <a:off x="3062358" y="1869559"/>
            <a:ext cx="9143895" cy="1855875"/>
          </a:xfrm>
          <a:custGeom>
            <a:avLst/>
            <a:gdLst>
              <a:gd name="connsiteX0" fmla="*/ 0 w 6802783"/>
              <a:gd name="connsiteY0" fmla="*/ 0 h 1387061"/>
              <a:gd name="connsiteX1" fmla="*/ 6802783 w 6802783"/>
              <a:gd name="connsiteY1" fmla="*/ 0 h 1387061"/>
              <a:gd name="connsiteX2" fmla="*/ 6802783 w 6802783"/>
              <a:gd name="connsiteY2" fmla="*/ 1387061 h 1387061"/>
              <a:gd name="connsiteX3" fmla="*/ 0 w 6802783"/>
              <a:gd name="connsiteY3" fmla="*/ 1387061 h 1387061"/>
              <a:gd name="connsiteX4" fmla="*/ 0 w 6802783"/>
              <a:gd name="connsiteY4" fmla="*/ 0 h 1387061"/>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11840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11840 w 6802783"/>
              <a:gd name="connsiteY3" fmla="*/ 1400313 h 1400313"/>
              <a:gd name="connsiteX4" fmla="*/ 0 w 6802783"/>
              <a:gd name="connsiteY4" fmla="*/ 0 h 1400313"/>
              <a:gd name="connsiteX0" fmla="*/ 95705 w 6898488"/>
              <a:gd name="connsiteY0" fmla="*/ 0 h 1398984"/>
              <a:gd name="connsiteX1" fmla="*/ 6898488 w 6898488"/>
              <a:gd name="connsiteY1" fmla="*/ 0 h 1398984"/>
              <a:gd name="connsiteX2" fmla="*/ 6898488 w 6898488"/>
              <a:gd name="connsiteY2" fmla="*/ 1387061 h 1398984"/>
              <a:gd name="connsiteX3" fmla="*/ 74268 w 6898488"/>
              <a:gd name="connsiteY3" fmla="*/ 1398984 h 1398984"/>
              <a:gd name="connsiteX4" fmla="*/ 95705 w 6898488"/>
              <a:gd name="connsiteY4" fmla="*/ 0 h 1398984"/>
              <a:gd name="connsiteX0" fmla="*/ 42271 w 6845054"/>
              <a:gd name="connsiteY0" fmla="*/ 0 h 1398984"/>
              <a:gd name="connsiteX1" fmla="*/ 6845054 w 6845054"/>
              <a:gd name="connsiteY1" fmla="*/ 0 h 1398984"/>
              <a:gd name="connsiteX2" fmla="*/ 6845054 w 6845054"/>
              <a:gd name="connsiteY2" fmla="*/ 1387061 h 1398984"/>
              <a:gd name="connsiteX3" fmla="*/ 20834 w 6845054"/>
              <a:gd name="connsiteY3" fmla="*/ 1398984 h 1398984"/>
              <a:gd name="connsiteX4" fmla="*/ 42271 w 6845054"/>
              <a:gd name="connsiteY4" fmla="*/ 0 h 1398984"/>
              <a:gd name="connsiteX0" fmla="*/ 92701 w 6895484"/>
              <a:gd name="connsiteY0" fmla="*/ 0 h 1401662"/>
              <a:gd name="connsiteX1" fmla="*/ 6895484 w 6895484"/>
              <a:gd name="connsiteY1" fmla="*/ 0 h 1401662"/>
              <a:gd name="connsiteX2" fmla="*/ 6895484 w 6895484"/>
              <a:gd name="connsiteY2" fmla="*/ 1387061 h 1401662"/>
              <a:gd name="connsiteX3" fmla="*/ 17728 w 6895484"/>
              <a:gd name="connsiteY3" fmla="*/ 1401662 h 1401662"/>
              <a:gd name="connsiteX4" fmla="*/ 92701 w 6895484"/>
              <a:gd name="connsiteY4" fmla="*/ 0 h 1401662"/>
              <a:gd name="connsiteX0" fmla="*/ 103204 w 6905987"/>
              <a:gd name="connsiteY0" fmla="*/ 0 h 1401662"/>
              <a:gd name="connsiteX1" fmla="*/ 6905987 w 6905987"/>
              <a:gd name="connsiteY1" fmla="*/ 0 h 1401662"/>
              <a:gd name="connsiteX2" fmla="*/ 6905987 w 6905987"/>
              <a:gd name="connsiteY2" fmla="*/ 1387061 h 1401662"/>
              <a:gd name="connsiteX3" fmla="*/ 28231 w 6905987"/>
              <a:gd name="connsiteY3" fmla="*/ 1401662 h 1401662"/>
              <a:gd name="connsiteX4" fmla="*/ 103204 w 6905987"/>
              <a:gd name="connsiteY4" fmla="*/ 0 h 140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987" h="1401662">
                <a:moveTo>
                  <a:pt x="103204" y="0"/>
                </a:moveTo>
                <a:lnTo>
                  <a:pt x="6905987" y="0"/>
                </a:lnTo>
                <a:lnTo>
                  <a:pt x="6905987" y="1387061"/>
                </a:lnTo>
                <a:lnTo>
                  <a:pt x="28231" y="1401662"/>
                </a:lnTo>
                <a:cubicBezTo>
                  <a:pt x="-65063" y="609524"/>
                  <a:pt x="102712" y="74149"/>
                  <a:pt x="1032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endParaRPr>
          </a:p>
        </p:txBody>
      </p:sp>
    </p:spTree>
    <p:extLst>
      <p:ext uri="{BB962C8B-B14F-4D97-AF65-F5344CB8AC3E}">
        <p14:creationId xmlns:p14="http://schemas.microsoft.com/office/powerpoint/2010/main" val="26435119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8586"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9763171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spTree>
    <p:extLst>
      <p:ext uri="{BB962C8B-B14F-4D97-AF65-F5344CB8AC3E}">
        <p14:creationId xmlns:p14="http://schemas.microsoft.com/office/powerpoint/2010/main" val="942979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4973682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40986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707AD6-77AC-4658-9FC5-9B52D384346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0" name="Picture 9">
            <a:extLst>
              <a:ext uri="{FF2B5EF4-FFF2-40B4-BE49-F238E27FC236}">
                <a16:creationId xmlns:a16="http://schemas.microsoft.com/office/drawing/2014/main" id="{407A149D-2FD3-45F9-971B-248A0597B07A}"/>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384070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DAEBD-6254-4B7A-93F4-740AB02FB7C8}"/>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90533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D42B36-C5AB-4E02-9392-A267D566D33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1" name="Picture 10">
            <a:extLst>
              <a:ext uri="{FF2B5EF4-FFF2-40B4-BE49-F238E27FC236}">
                <a16:creationId xmlns:a16="http://schemas.microsoft.com/office/drawing/2014/main" id="{F3C66B17-8103-49D1-B504-47FBD78869E6}"/>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8" name="Slide Number Placeholder 5">
            <a:extLst>
              <a:ext uri="{FF2B5EF4-FFF2-40B4-BE49-F238E27FC236}">
                <a16:creationId xmlns:a16="http://schemas.microsoft.com/office/drawing/2014/main" id="{147ACE11-8834-464D-A0B9-1980B878F17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9" name="Footer Placeholder 12">
            <a:extLst>
              <a:ext uri="{FF2B5EF4-FFF2-40B4-BE49-F238E27FC236}">
                <a16:creationId xmlns:a16="http://schemas.microsoft.com/office/drawing/2014/main" id="{83C8639D-D647-4E49-844C-6A2C96749528}"/>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2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46844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37" name="Slide Number Placeholder 5">
            <a:extLst>
              <a:ext uri="{FF2B5EF4-FFF2-40B4-BE49-F238E27FC236}">
                <a16:creationId xmlns:a16="http://schemas.microsoft.com/office/drawing/2014/main" id="{B1C7A27D-49BF-684E-9864-B6AFADB947D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38" name="Footer Placeholder 12">
            <a:extLst>
              <a:ext uri="{FF2B5EF4-FFF2-40B4-BE49-F238E27FC236}">
                <a16:creationId xmlns:a16="http://schemas.microsoft.com/office/drawing/2014/main" id="{155572A5-166B-F440-BEE7-340111A8C6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a:t>
            </a:r>
            <a:r>
              <a:rPr lang="en-US" sz="1400" dirty="0">
                <a:solidFill>
                  <a:schemeClr val="tx1"/>
                </a:solidFill>
                <a:latin typeface="Gotham Rounded Book" pitchFamily="50" charset="0"/>
              </a:rPr>
              <a:t> 					</a:t>
            </a:r>
            <a:r>
              <a:rPr lang="en-US" sz="1400" b="0" i="0" kern="1200" dirty="0">
                <a:solidFill>
                  <a:schemeClr val="bg2"/>
                </a:solidFill>
                <a:latin typeface="Gotham Rounded Book" pitchFamily="50" charset="0"/>
                <a:ea typeface="+mn-ea"/>
                <a:cs typeface="+mn-cs"/>
              </a:rPr>
              <a:t>               Reliable. Trusted. Scientific.</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Tree>
    <p:extLst>
      <p:ext uri="{BB962C8B-B14F-4D97-AF65-F5344CB8AC3E}">
        <p14:creationId xmlns:p14="http://schemas.microsoft.com/office/powerpoint/2010/main" val="320863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2.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704383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839" r:id="rId24"/>
    <p:sldLayoutId id="2147483844" r:id="rId25"/>
    <p:sldLayoutId id="2147483845" r:id="rId26"/>
  </p:sldLayoutIdLst>
  <p:hf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19096218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4670-88D4-824A-92D3-1710CA26FD09}"/>
              </a:ext>
            </a:extLst>
          </p:cNvPr>
          <p:cNvSpPr>
            <a:spLocks noGrp="1"/>
          </p:cNvSpPr>
          <p:nvPr>
            <p:ph type="title"/>
          </p:nvPr>
        </p:nvSpPr>
        <p:spPr>
          <a:xfrm>
            <a:off x="965682" y="1198898"/>
            <a:ext cx="8772526" cy="2646443"/>
          </a:xfrm>
        </p:spPr>
        <p:txBody>
          <a:bodyPr/>
          <a:lstStyle/>
          <a:p>
            <a:r>
              <a:rPr lang="en-US" dirty="0">
                <a:effectLst/>
                <a:latin typeface="+mj-lt"/>
                <a:ea typeface="Calibri" panose="020F0502020204030204" pitchFamily="34" charset="0"/>
                <a:cs typeface="Times New Roman" panose="02020603050405020304" pitchFamily="18" charset="0"/>
              </a:rPr>
              <a:t>NAACCR v25 Minor Revisions </a:t>
            </a:r>
            <a:br>
              <a:rPr lang="en-US" dirty="0">
                <a:effectLst/>
                <a:latin typeface="+mj-lt"/>
                <a:ea typeface="Calibri" panose="020F0502020204030204" pitchFamily="34" charset="0"/>
                <a:cs typeface="Times New Roman" panose="02020603050405020304" pitchFamily="18"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sz="3600" i="1" dirty="0"/>
          </a:p>
        </p:txBody>
      </p:sp>
      <p:sp>
        <p:nvSpPr>
          <p:cNvPr id="6" name="Text Placeholder 5">
            <a:extLst>
              <a:ext uri="{FF2B5EF4-FFF2-40B4-BE49-F238E27FC236}">
                <a16:creationId xmlns:a16="http://schemas.microsoft.com/office/drawing/2014/main" id="{84D3A71C-5AC3-8F41-BC31-29FD5DDF8178}"/>
              </a:ext>
            </a:extLst>
          </p:cNvPr>
          <p:cNvSpPr>
            <a:spLocks noGrp="1"/>
          </p:cNvSpPr>
          <p:nvPr>
            <p:ph type="body" sz="quarter" idx="13"/>
          </p:nvPr>
        </p:nvSpPr>
        <p:spPr>
          <a:xfrm>
            <a:off x="7172823" y="5993206"/>
            <a:ext cx="4316413" cy="438507"/>
          </a:xfrm>
        </p:spPr>
        <p:txBody>
          <a:bodyPr/>
          <a:lstStyle/>
          <a:p>
            <a:r>
              <a:rPr lang="en-US" sz="2000" dirty="0"/>
              <a:t>MLTG Vendor Meeting May 15, 2024</a:t>
            </a:r>
          </a:p>
        </p:txBody>
      </p:sp>
      <p:grpSp>
        <p:nvGrpSpPr>
          <p:cNvPr id="7" name="Group 6">
            <a:extLst>
              <a:ext uri="{FF2B5EF4-FFF2-40B4-BE49-F238E27FC236}">
                <a16:creationId xmlns:a16="http://schemas.microsoft.com/office/drawing/2014/main" id="{D3000A55-C54B-44FA-99ED-A73934B4881C}"/>
              </a:ext>
            </a:extLst>
          </p:cNvPr>
          <p:cNvGrpSpPr/>
          <p:nvPr/>
        </p:nvGrpSpPr>
        <p:grpSpPr>
          <a:xfrm>
            <a:off x="10314241" y="830262"/>
            <a:ext cx="1473492" cy="1473492"/>
            <a:chOff x="9314317" y="1063130"/>
            <a:chExt cx="1473492" cy="1473492"/>
          </a:xfrm>
        </p:grpSpPr>
        <p:sp>
          <p:nvSpPr>
            <p:cNvPr id="8" name="Oval 7">
              <a:extLst>
                <a:ext uri="{FF2B5EF4-FFF2-40B4-BE49-F238E27FC236}">
                  <a16:creationId xmlns:a16="http://schemas.microsoft.com/office/drawing/2014/main" id="{39BFEA99-49B2-4C8D-805B-CD4CF75B489E}"/>
                </a:ext>
              </a:extLst>
            </p:cNvPr>
            <p:cNvSpPr/>
            <p:nvPr/>
          </p:nvSpPr>
          <p:spPr bwMode="auto">
            <a:xfrm rot="1858462">
              <a:off x="9314317" y="1063130"/>
              <a:ext cx="1473492" cy="1473492"/>
            </a:xfrm>
            <a:prstGeom prst="ellipse">
              <a:avLst/>
            </a:prstGeom>
            <a:solidFill>
              <a:srgbClr val="FFFFFF"/>
            </a:solidFill>
            <a:ln w="28575" cap="flat" cmpd="sng" algn="ctr">
              <a:solidFill>
                <a:srgbClr val="0078D7"/>
              </a:soli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395" fontAlgn="base">
                <a:lnSpc>
                  <a:spcPct val="90000"/>
                </a:lnSpc>
                <a:spcBef>
                  <a:spcPct val="0"/>
                </a:spcBef>
                <a:spcAft>
                  <a:spcPct val="0"/>
                </a:spcAft>
                <a:defRPr/>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 name="Freeform: Shape 8">
              <a:extLst>
                <a:ext uri="{FF2B5EF4-FFF2-40B4-BE49-F238E27FC236}">
                  <a16:creationId xmlns:a16="http://schemas.microsoft.com/office/drawing/2014/main" id="{86E206A2-B523-4CBE-84D4-626EAD2939B7}"/>
                </a:ext>
              </a:extLst>
            </p:cNvPr>
            <p:cNvSpPr>
              <a:spLocks/>
            </p:cNvSpPr>
            <p:nvPr/>
          </p:nvSpPr>
          <p:spPr bwMode="auto">
            <a:xfrm>
              <a:off x="9862054" y="1231590"/>
              <a:ext cx="378017" cy="1120992"/>
            </a:xfrm>
            <a:custGeom>
              <a:avLst/>
              <a:gdLst>
                <a:gd name="connsiteX0" fmla="*/ 161893 w 341176"/>
                <a:gd name="connsiteY0" fmla="*/ 360493 h 1309688"/>
                <a:gd name="connsiteX1" fmla="*/ 109989 w 341176"/>
                <a:gd name="connsiteY1" fmla="*/ 412336 h 1309688"/>
                <a:gd name="connsiteX2" fmla="*/ 27807 w 341176"/>
                <a:gd name="connsiteY2" fmla="*/ 714755 h 1309688"/>
                <a:gd name="connsiteX3" fmla="*/ 159730 w 341176"/>
                <a:gd name="connsiteY3" fmla="*/ 954530 h 1309688"/>
                <a:gd name="connsiteX4" fmla="*/ 177032 w 341176"/>
                <a:gd name="connsiteY4" fmla="*/ 954530 h 1309688"/>
                <a:gd name="connsiteX5" fmla="*/ 200821 w 341176"/>
                <a:gd name="connsiteY5" fmla="*/ 928608 h 1309688"/>
                <a:gd name="connsiteX6" fmla="*/ 315443 w 341176"/>
                <a:gd name="connsiteY6" fmla="*/ 667232 h 1309688"/>
                <a:gd name="connsiteX7" fmla="*/ 183520 w 341176"/>
                <a:gd name="connsiteY7" fmla="*/ 360493 h 1309688"/>
                <a:gd name="connsiteX8" fmla="*/ 161893 w 341176"/>
                <a:gd name="connsiteY8" fmla="*/ 360493 h 1309688"/>
                <a:gd name="connsiteX9" fmla="*/ 13502 w 341176"/>
                <a:gd name="connsiteY9" fmla="*/ 0 h 1309688"/>
                <a:gd name="connsiteX10" fmla="*/ 26437 w 341176"/>
                <a:gd name="connsiteY10" fmla="*/ 17318 h 1309688"/>
                <a:gd name="connsiteX11" fmla="*/ 30748 w 341176"/>
                <a:gd name="connsiteY11" fmla="*/ 69273 h 1309688"/>
                <a:gd name="connsiteX12" fmla="*/ 157938 w 341176"/>
                <a:gd name="connsiteY12" fmla="*/ 305233 h 1309688"/>
                <a:gd name="connsiteX13" fmla="*/ 188118 w 341176"/>
                <a:gd name="connsiteY13" fmla="*/ 303068 h 1309688"/>
                <a:gd name="connsiteX14" fmla="*/ 291594 w 341176"/>
                <a:gd name="connsiteY14" fmla="*/ 155864 h 1309688"/>
                <a:gd name="connsiteX15" fmla="*/ 315307 w 341176"/>
                <a:gd name="connsiteY15" fmla="*/ 34637 h 1309688"/>
                <a:gd name="connsiteX16" fmla="*/ 315307 w 341176"/>
                <a:gd name="connsiteY16" fmla="*/ 17318 h 1309688"/>
                <a:gd name="connsiteX17" fmla="*/ 328242 w 341176"/>
                <a:gd name="connsiteY17" fmla="*/ 4330 h 1309688"/>
                <a:gd name="connsiteX18" fmla="*/ 339021 w 341176"/>
                <a:gd name="connsiteY18" fmla="*/ 17318 h 1309688"/>
                <a:gd name="connsiteX19" fmla="*/ 339021 w 341176"/>
                <a:gd name="connsiteY19" fmla="*/ 64943 h 1309688"/>
                <a:gd name="connsiteX20" fmla="*/ 226922 w 341176"/>
                <a:gd name="connsiteY20" fmla="*/ 303068 h 1309688"/>
                <a:gd name="connsiteX21" fmla="*/ 201053 w 341176"/>
                <a:gd name="connsiteY21" fmla="*/ 329046 h 1309688"/>
                <a:gd name="connsiteX22" fmla="*/ 201053 w 341176"/>
                <a:gd name="connsiteY22" fmla="*/ 342034 h 1309688"/>
                <a:gd name="connsiteX23" fmla="*/ 265725 w 341176"/>
                <a:gd name="connsiteY23" fmla="*/ 411307 h 1309688"/>
                <a:gd name="connsiteX24" fmla="*/ 334709 w 341176"/>
                <a:gd name="connsiteY24" fmla="*/ 707881 h 1309688"/>
                <a:gd name="connsiteX25" fmla="*/ 235545 w 341176"/>
                <a:gd name="connsiteY25" fmla="*/ 930853 h 1309688"/>
                <a:gd name="connsiteX26" fmla="*/ 201053 w 341176"/>
                <a:gd name="connsiteY26" fmla="*/ 967654 h 1309688"/>
                <a:gd name="connsiteX27" fmla="*/ 198897 w 341176"/>
                <a:gd name="connsiteY27" fmla="*/ 984972 h 1309688"/>
                <a:gd name="connsiteX28" fmla="*/ 295906 w 341176"/>
                <a:gd name="connsiteY28" fmla="*/ 1110529 h 1309688"/>
                <a:gd name="connsiteX29" fmla="*/ 339021 w 341176"/>
                <a:gd name="connsiteY29" fmla="*/ 1272887 h 1309688"/>
                <a:gd name="connsiteX30" fmla="*/ 341176 w 341176"/>
                <a:gd name="connsiteY30" fmla="*/ 1290205 h 1309688"/>
                <a:gd name="connsiteX31" fmla="*/ 328242 w 341176"/>
                <a:gd name="connsiteY31" fmla="*/ 1309688 h 1309688"/>
                <a:gd name="connsiteX32" fmla="*/ 315307 w 341176"/>
                <a:gd name="connsiteY32" fmla="*/ 1292370 h 1309688"/>
                <a:gd name="connsiteX33" fmla="*/ 308840 w 341176"/>
                <a:gd name="connsiteY33" fmla="*/ 1236086 h 1309688"/>
                <a:gd name="connsiteX34" fmla="*/ 181651 w 341176"/>
                <a:gd name="connsiteY34" fmla="*/ 1002290 h 1309688"/>
                <a:gd name="connsiteX35" fmla="*/ 155782 w 341176"/>
                <a:gd name="connsiteY35" fmla="*/ 1004455 h 1309688"/>
                <a:gd name="connsiteX36" fmla="*/ 26437 w 341176"/>
                <a:gd name="connsiteY36" fmla="*/ 1283711 h 1309688"/>
                <a:gd name="connsiteX37" fmla="*/ 26437 w 341176"/>
                <a:gd name="connsiteY37" fmla="*/ 1294535 h 1309688"/>
                <a:gd name="connsiteX38" fmla="*/ 13502 w 341176"/>
                <a:gd name="connsiteY38" fmla="*/ 1305359 h 1309688"/>
                <a:gd name="connsiteX39" fmla="*/ 568 w 341176"/>
                <a:gd name="connsiteY39" fmla="*/ 1294535 h 1309688"/>
                <a:gd name="connsiteX40" fmla="*/ 568 w 341176"/>
                <a:gd name="connsiteY40" fmla="*/ 1268557 h 1309688"/>
                <a:gd name="connsiteX41" fmla="*/ 134224 w 341176"/>
                <a:gd name="connsiteY41" fmla="*/ 989302 h 1309688"/>
                <a:gd name="connsiteX42" fmla="*/ 134224 w 341176"/>
                <a:gd name="connsiteY42" fmla="*/ 965489 h 1309688"/>
                <a:gd name="connsiteX43" fmla="*/ 19970 w 341176"/>
                <a:gd name="connsiteY43" fmla="*/ 534699 h 1309688"/>
                <a:gd name="connsiteX44" fmla="*/ 140692 w 341176"/>
                <a:gd name="connsiteY44" fmla="*/ 344199 h 1309688"/>
                <a:gd name="connsiteX45" fmla="*/ 140692 w 341176"/>
                <a:gd name="connsiteY45" fmla="*/ 326881 h 1309688"/>
                <a:gd name="connsiteX46" fmla="*/ 568 w 341176"/>
                <a:gd name="connsiteY46" fmla="*/ 34637 h 1309688"/>
                <a:gd name="connsiteX47" fmla="*/ 568 w 341176"/>
                <a:gd name="connsiteY47" fmla="*/ 17318 h 1309688"/>
                <a:gd name="connsiteX48" fmla="*/ 13502 w 341176"/>
                <a:gd name="connsiteY48" fmla="*/ 0 h 1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1176" h="1309688">
                  <a:moveTo>
                    <a:pt x="161893" y="360493"/>
                  </a:moveTo>
                  <a:cubicBezTo>
                    <a:pt x="142429" y="377774"/>
                    <a:pt x="125127" y="395055"/>
                    <a:pt x="109989" y="412336"/>
                  </a:cubicBezTo>
                  <a:cubicBezTo>
                    <a:pt x="42945" y="503061"/>
                    <a:pt x="16993" y="604588"/>
                    <a:pt x="27807" y="714755"/>
                  </a:cubicBezTo>
                  <a:cubicBezTo>
                    <a:pt x="38620" y="811961"/>
                    <a:pt x="88362" y="887566"/>
                    <a:pt x="159730" y="954530"/>
                  </a:cubicBezTo>
                  <a:cubicBezTo>
                    <a:pt x="166218" y="958850"/>
                    <a:pt x="170544" y="958850"/>
                    <a:pt x="177032" y="954530"/>
                  </a:cubicBezTo>
                  <a:cubicBezTo>
                    <a:pt x="185682" y="945889"/>
                    <a:pt x="194333" y="937249"/>
                    <a:pt x="200821" y="928608"/>
                  </a:cubicBezTo>
                  <a:cubicBezTo>
                    <a:pt x="278678" y="848683"/>
                    <a:pt x="313281" y="753637"/>
                    <a:pt x="315443" y="667232"/>
                  </a:cubicBezTo>
                  <a:cubicBezTo>
                    <a:pt x="315443" y="531143"/>
                    <a:pt x="267864" y="431777"/>
                    <a:pt x="183520" y="360493"/>
                  </a:cubicBezTo>
                  <a:cubicBezTo>
                    <a:pt x="174869" y="354012"/>
                    <a:pt x="168381" y="354012"/>
                    <a:pt x="161893" y="360493"/>
                  </a:cubicBezTo>
                  <a:close/>
                  <a:moveTo>
                    <a:pt x="13502" y="0"/>
                  </a:moveTo>
                  <a:cubicBezTo>
                    <a:pt x="24281" y="0"/>
                    <a:pt x="26437" y="8659"/>
                    <a:pt x="26437" y="17318"/>
                  </a:cubicBezTo>
                  <a:cubicBezTo>
                    <a:pt x="26437" y="34637"/>
                    <a:pt x="28593" y="51955"/>
                    <a:pt x="30748" y="69273"/>
                  </a:cubicBezTo>
                  <a:cubicBezTo>
                    <a:pt x="45839" y="162358"/>
                    <a:pt x="86798" y="240290"/>
                    <a:pt x="157938" y="305233"/>
                  </a:cubicBezTo>
                  <a:cubicBezTo>
                    <a:pt x="173028" y="320387"/>
                    <a:pt x="177339" y="313892"/>
                    <a:pt x="188118" y="303068"/>
                  </a:cubicBezTo>
                  <a:cubicBezTo>
                    <a:pt x="235545" y="261938"/>
                    <a:pt x="270037" y="214313"/>
                    <a:pt x="291594" y="155864"/>
                  </a:cubicBezTo>
                  <a:cubicBezTo>
                    <a:pt x="306684" y="116898"/>
                    <a:pt x="315307" y="75767"/>
                    <a:pt x="315307" y="34637"/>
                  </a:cubicBezTo>
                  <a:cubicBezTo>
                    <a:pt x="315307" y="28142"/>
                    <a:pt x="315307" y="21648"/>
                    <a:pt x="315307" y="17318"/>
                  </a:cubicBezTo>
                  <a:cubicBezTo>
                    <a:pt x="315307" y="8659"/>
                    <a:pt x="319619" y="4330"/>
                    <a:pt x="328242" y="4330"/>
                  </a:cubicBezTo>
                  <a:cubicBezTo>
                    <a:pt x="334709" y="4330"/>
                    <a:pt x="339021" y="8659"/>
                    <a:pt x="339021" y="17318"/>
                  </a:cubicBezTo>
                  <a:cubicBezTo>
                    <a:pt x="339021" y="32472"/>
                    <a:pt x="341176" y="49790"/>
                    <a:pt x="339021" y="64943"/>
                  </a:cubicBezTo>
                  <a:cubicBezTo>
                    <a:pt x="330398" y="158029"/>
                    <a:pt x="291594" y="238125"/>
                    <a:pt x="226922" y="303068"/>
                  </a:cubicBezTo>
                  <a:cubicBezTo>
                    <a:pt x="218299" y="311728"/>
                    <a:pt x="211831" y="322551"/>
                    <a:pt x="201053" y="329046"/>
                  </a:cubicBezTo>
                  <a:cubicBezTo>
                    <a:pt x="194585" y="333375"/>
                    <a:pt x="194585" y="337705"/>
                    <a:pt x="201053" y="342034"/>
                  </a:cubicBezTo>
                  <a:cubicBezTo>
                    <a:pt x="224766" y="363682"/>
                    <a:pt x="246323" y="385330"/>
                    <a:pt x="265725" y="411307"/>
                  </a:cubicBezTo>
                  <a:cubicBezTo>
                    <a:pt x="330398" y="500063"/>
                    <a:pt x="351955" y="599642"/>
                    <a:pt x="334709" y="707881"/>
                  </a:cubicBezTo>
                  <a:cubicBezTo>
                    <a:pt x="323930" y="792307"/>
                    <a:pt x="291594" y="865910"/>
                    <a:pt x="235545" y="930853"/>
                  </a:cubicBezTo>
                  <a:cubicBezTo>
                    <a:pt x="224766" y="943841"/>
                    <a:pt x="213987" y="956830"/>
                    <a:pt x="201053" y="967654"/>
                  </a:cubicBezTo>
                  <a:cubicBezTo>
                    <a:pt x="192430" y="974148"/>
                    <a:pt x="192430" y="978478"/>
                    <a:pt x="198897" y="984972"/>
                  </a:cubicBezTo>
                  <a:cubicBezTo>
                    <a:pt x="239856" y="1019609"/>
                    <a:pt x="272192" y="1062904"/>
                    <a:pt x="295906" y="1110529"/>
                  </a:cubicBezTo>
                  <a:cubicBezTo>
                    <a:pt x="319619" y="1162484"/>
                    <a:pt x="334709" y="1216603"/>
                    <a:pt x="339021" y="1272887"/>
                  </a:cubicBezTo>
                  <a:cubicBezTo>
                    <a:pt x="341176" y="1279381"/>
                    <a:pt x="339021" y="1283711"/>
                    <a:pt x="341176" y="1290205"/>
                  </a:cubicBezTo>
                  <a:cubicBezTo>
                    <a:pt x="341176" y="1298864"/>
                    <a:pt x="339021" y="1309688"/>
                    <a:pt x="328242" y="1309688"/>
                  </a:cubicBezTo>
                  <a:cubicBezTo>
                    <a:pt x="317463" y="1309688"/>
                    <a:pt x="315307" y="1301029"/>
                    <a:pt x="315307" y="1292370"/>
                  </a:cubicBezTo>
                  <a:cubicBezTo>
                    <a:pt x="315307" y="1272887"/>
                    <a:pt x="313152" y="1253404"/>
                    <a:pt x="308840" y="1236086"/>
                  </a:cubicBezTo>
                  <a:cubicBezTo>
                    <a:pt x="291594" y="1145165"/>
                    <a:pt x="252791" y="1065069"/>
                    <a:pt x="181651" y="1002290"/>
                  </a:cubicBezTo>
                  <a:cubicBezTo>
                    <a:pt x="170872" y="993631"/>
                    <a:pt x="166561" y="995796"/>
                    <a:pt x="155782" y="1004455"/>
                  </a:cubicBezTo>
                  <a:cubicBezTo>
                    <a:pt x="69552" y="1078057"/>
                    <a:pt x="26437" y="1171143"/>
                    <a:pt x="26437" y="1283711"/>
                  </a:cubicBezTo>
                  <a:cubicBezTo>
                    <a:pt x="26437" y="1285876"/>
                    <a:pt x="26437" y="1290205"/>
                    <a:pt x="26437" y="1294535"/>
                  </a:cubicBezTo>
                  <a:cubicBezTo>
                    <a:pt x="24281" y="1301029"/>
                    <a:pt x="19970" y="1305359"/>
                    <a:pt x="13502" y="1305359"/>
                  </a:cubicBezTo>
                  <a:cubicBezTo>
                    <a:pt x="7035" y="1305359"/>
                    <a:pt x="2724" y="1301029"/>
                    <a:pt x="568" y="1294535"/>
                  </a:cubicBezTo>
                  <a:cubicBezTo>
                    <a:pt x="568" y="1285876"/>
                    <a:pt x="568" y="1277217"/>
                    <a:pt x="568" y="1268557"/>
                  </a:cubicBezTo>
                  <a:cubicBezTo>
                    <a:pt x="7035" y="1155989"/>
                    <a:pt x="50150" y="1062904"/>
                    <a:pt x="134224" y="989302"/>
                  </a:cubicBezTo>
                  <a:cubicBezTo>
                    <a:pt x="147159" y="978478"/>
                    <a:pt x="145003" y="974148"/>
                    <a:pt x="134224" y="965489"/>
                  </a:cubicBezTo>
                  <a:cubicBezTo>
                    <a:pt x="9191" y="844262"/>
                    <a:pt x="-27457" y="701387"/>
                    <a:pt x="19970" y="534699"/>
                  </a:cubicBezTo>
                  <a:cubicBezTo>
                    <a:pt x="41527" y="458932"/>
                    <a:pt x="82486" y="396154"/>
                    <a:pt x="140692" y="344199"/>
                  </a:cubicBezTo>
                  <a:cubicBezTo>
                    <a:pt x="149315" y="337705"/>
                    <a:pt x="149315" y="333375"/>
                    <a:pt x="140692" y="326881"/>
                  </a:cubicBezTo>
                  <a:cubicBezTo>
                    <a:pt x="56617" y="248949"/>
                    <a:pt x="11347" y="149370"/>
                    <a:pt x="568" y="34637"/>
                  </a:cubicBezTo>
                  <a:cubicBezTo>
                    <a:pt x="568" y="28142"/>
                    <a:pt x="568" y="23813"/>
                    <a:pt x="568" y="17318"/>
                  </a:cubicBezTo>
                  <a:cubicBezTo>
                    <a:pt x="568" y="8659"/>
                    <a:pt x="2724" y="0"/>
                    <a:pt x="13502" y="0"/>
                  </a:cubicBezTo>
                  <a:close/>
                </a:path>
              </a:pathLst>
            </a:custGeom>
            <a:solidFill>
              <a:srgbClr val="0078D7"/>
            </a:solidFill>
            <a:ln>
              <a:solidFill>
                <a:srgbClr val="0078D7"/>
              </a:solidFill>
            </a:ln>
          </p:spPr>
          <p:txBody>
            <a:bodyPr vert="horz" wrap="square" lIns="91440" tIns="45720" rIns="91440" bIns="45720" numCol="1" anchor="t" anchorCtr="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10" name="Freeform 11">
              <a:extLst>
                <a:ext uri="{FF2B5EF4-FFF2-40B4-BE49-F238E27FC236}">
                  <a16:creationId xmlns:a16="http://schemas.microsoft.com/office/drawing/2014/main" id="{5185911E-9971-4A0B-A96F-4CC872EAB348}"/>
                </a:ext>
              </a:extLst>
            </p:cNvPr>
            <p:cNvSpPr>
              <a:spLocks/>
            </p:cNvSpPr>
            <p:nvPr/>
          </p:nvSpPr>
          <p:spPr bwMode="auto">
            <a:xfrm>
              <a:off x="9931890" y="1313117"/>
              <a:ext cx="235696" cy="18288"/>
            </a:xfrm>
            <a:custGeom>
              <a:avLst/>
              <a:gdLst>
                <a:gd name="T0" fmla="*/ 49 w 99"/>
                <a:gd name="T1" fmla="*/ 13 h 13"/>
                <a:gd name="T2" fmla="*/ 10 w 99"/>
                <a:gd name="T3" fmla="*/ 13 h 13"/>
                <a:gd name="T4" fmla="*/ 0 w 99"/>
                <a:gd name="T5" fmla="*/ 6 h 13"/>
                <a:gd name="T6" fmla="*/ 10 w 99"/>
                <a:gd name="T7" fmla="*/ 0 h 13"/>
                <a:gd name="T8" fmla="*/ 90 w 99"/>
                <a:gd name="T9" fmla="*/ 0 h 13"/>
                <a:gd name="T10" fmla="*/ 99 w 99"/>
                <a:gd name="T11" fmla="*/ 6 h 13"/>
                <a:gd name="T12" fmla="*/ 90 w 99"/>
                <a:gd name="T13" fmla="*/ 13 h 13"/>
                <a:gd name="T14" fmla="*/ 49 w 99"/>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3">
                  <a:moveTo>
                    <a:pt x="49" y="13"/>
                  </a:moveTo>
                  <a:cubicBezTo>
                    <a:pt x="36" y="13"/>
                    <a:pt x="23" y="13"/>
                    <a:pt x="10" y="13"/>
                  </a:cubicBezTo>
                  <a:cubicBezTo>
                    <a:pt x="5" y="13"/>
                    <a:pt x="0" y="12"/>
                    <a:pt x="0" y="6"/>
                  </a:cubicBezTo>
                  <a:cubicBezTo>
                    <a:pt x="0" y="0"/>
                    <a:pt x="5" y="0"/>
                    <a:pt x="10" y="0"/>
                  </a:cubicBezTo>
                  <a:cubicBezTo>
                    <a:pt x="36" y="0"/>
                    <a:pt x="63" y="0"/>
                    <a:pt x="90" y="0"/>
                  </a:cubicBezTo>
                  <a:cubicBezTo>
                    <a:pt x="95" y="0"/>
                    <a:pt x="99" y="0"/>
                    <a:pt x="99" y="6"/>
                  </a:cubicBezTo>
                  <a:cubicBezTo>
                    <a:pt x="99" y="12"/>
                    <a:pt x="95" y="13"/>
                    <a:pt x="90" y="13"/>
                  </a:cubicBezTo>
                  <a:cubicBezTo>
                    <a:pt x="76" y="13"/>
                    <a:pt x="63" y="13"/>
                    <a:pt x="49" y="13"/>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11" name="Freeform 12">
              <a:extLst>
                <a:ext uri="{FF2B5EF4-FFF2-40B4-BE49-F238E27FC236}">
                  <a16:creationId xmlns:a16="http://schemas.microsoft.com/office/drawing/2014/main" id="{18682645-42D1-4099-BDA0-55A3B89000D3}"/>
                </a:ext>
              </a:extLst>
            </p:cNvPr>
            <p:cNvSpPr>
              <a:spLocks/>
            </p:cNvSpPr>
            <p:nvPr/>
          </p:nvSpPr>
          <p:spPr bwMode="auto">
            <a:xfrm>
              <a:off x="9933650" y="1257406"/>
              <a:ext cx="233936" cy="18288"/>
            </a:xfrm>
            <a:custGeom>
              <a:avLst/>
              <a:gdLst>
                <a:gd name="T0" fmla="*/ 48 w 98"/>
                <a:gd name="T1" fmla="*/ 12 h 12"/>
                <a:gd name="T2" fmla="*/ 9 w 98"/>
                <a:gd name="T3" fmla="*/ 12 h 12"/>
                <a:gd name="T4" fmla="*/ 0 w 98"/>
                <a:gd name="T5" fmla="*/ 6 h 12"/>
                <a:gd name="T6" fmla="*/ 9 w 98"/>
                <a:gd name="T7" fmla="*/ 0 h 12"/>
                <a:gd name="T8" fmla="*/ 89 w 98"/>
                <a:gd name="T9" fmla="*/ 0 h 12"/>
                <a:gd name="T10" fmla="*/ 98 w 98"/>
                <a:gd name="T11" fmla="*/ 6 h 12"/>
                <a:gd name="T12" fmla="*/ 89 w 98"/>
                <a:gd name="T13" fmla="*/ 12 h 12"/>
                <a:gd name="T14" fmla="*/ 48 w 98"/>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2">
                  <a:moveTo>
                    <a:pt x="48" y="12"/>
                  </a:moveTo>
                  <a:cubicBezTo>
                    <a:pt x="35" y="12"/>
                    <a:pt x="22" y="12"/>
                    <a:pt x="9" y="12"/>
                  </a:cubicBezTo>
                  <a:cubicBezTo>
                    <a:pt x="4" y="12"/>
                    <a:pt x="0" y="12"/>
                    <a:pt x="0" y="6"/>
                  </a:cubicBezTo>
                  <a:cubicBezTo>
                    <a:pt x="0" y="1"/>
                    <a:pt x="4" y="0"/>
                    <a:pt x="9" y="0"/>
                  </a:cubicBezTo>
                  <a:cubicBezTo>
                    <a:pt x="35" y="0"/>
                    <a:pt x="62" y="0"/>
                    <a:pt x="89" y="0"/>
                  </a:cubicBezTo>
                  <a:cubicBezTo>
                    <a:pt x="93" y="0"/>
                    <a:pt x="98" y="1"/>
                    <a:pt x="98" y="6"/>
                  </a:cubicBezTo>
                  <a:cubicBezTo>
                    <a:pt x="98" y="12"/>
                    <a:pt x="93" y="12"/>
                    <a:pt x="89" y="12"/>
                  </a:cubicBezTo>
                  <a:cubicBezTo>
                    <a:pt x="75" y="12"/>
                    <a:pt x="62" y="12"/>
                    <a:pt x="48" y="12"/>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12" name="Freeform 13">
              <a:extLst>
                <a:ext uri="{FF2B5EF4-FFF2-40B4-BE49-F238E27FC236}">
                  <a16:creationId xmlns:a16="http://schemas.microsoft.com/office/drawing/2014/main" id="{21DFB696-7F94-4D33-BD56-7811CD064E34}"/>
                </a:ext>
              </a:extLst>
            </p:cNvPr>
            <p:cNvSpPr>
              <a:spLocks/>
            </p:cNvSpPr>
            <p:nvPr/>
          </p:nvSpPr>
          <p:spPr bwMode="auto">
            <a:xfrm>
              <a:off x="9933650" y="2246596"/>
              <a:ext cx="233936" cy="18288"/>
            </a:xfrm>
            <a:custGeom>
              <a:avLst/>
              <a:gdLst>
                <a:gd name="T0" fmla="*/ 48 w 98"/>
                <a:gd name="T1" fmla="*/ 12 h 12"/>
                <a:gd name="T2" fmla="*/ 8 w 98"/>
                <a:gd name="T3" fmla="*/ 12 h 12"/>
                <a:gd name="T4" fmla="*/ 0 w 98"/>
                <a:gd name="T5" fmla="*/ 6 h 12"/>
                <a:gd name="T6" fmla="*/ 8 w 98"/>
                <a:gd name="T7" fmla="*/ 0 h 12"/>
                <a:gd name="T8" fmla="*/ 90 w 98"/>
                <a:gd name="T9" fmla="*/ 0 h 12"/>
                <a:gd name="T10" fmla="*/ 98 w 98"/>
                <a:gd name="T11" fmla="*/ 6 h 12"/>
                <a:gd name="T12" fmla="*/ 90 w 98"/>
                <a:gd name="T13" fmla="*/ 12 h 12"/>
                <a:gd name="T14" fmla="*/ 48 w 98"/>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2">
                  <a:moveTo>
                    <a:pt x="48" y="12"/>
                  </a:moveTo>
                  <a:cubicBezTo>
                    <a:pt x="35" y="12"/>
                    <a:pt x="21" y="12"/>
                    <a:pt x="8" y="12"/>
                  </a:cubicBezTo>
                  <a:cubicBezTo>
                    <a:pt x="4" y="12"/>
                    <a:pt x="0" y="11"/>
                    <a:pt x="0" y="6"/>
                  </a:cubicBezTo>
                  <a:cubicBezTo>
                    <a:pt x="0" y="1"/>
                    <a:pt x="4" y="0"/>
                    <a:pt x="8" y="0"/>
                  </a:cubicBezTo>
                  <a:cubicBezTo>
                    <a:pt x="35" y="0"/>
                    <a:pt x="62" y="0"/>
                    <a:pt x="90" y="0"/>
                  </a:cubicBezTo>
                  <a:cubicBezTo>
                    <a:pt x="94" y="0"/>
                    <a:pt x="98" y="1"/>
                    <a:pt x="98" y="6"/>
                  </a:cubicBezTo>
                  <a:cubicBezTo>
                    <a:pt x="98" y="11"/>
                    <a:pt x="94" y="12"/>
                    <a:pt x="90" y="12"/>
                  </a:cubicBezTo>
                  <a:cubicBezTo>
                    <a:pt x="76" y="12"/>
                    <a:pt x="62" y="12"/>
                    <a:pt x="48" y="12"/>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13" name="Freeform 14">
              <a:extLst>
                <a:ext uri="{FF2B5EF4-FFF2-40B4-BE49-F238E27FC236}">
                  <a16:creationId xmlns:a16="http://schemas.microsoft.com/office/drawing/2014/main" id="{A2C48259-C134-4709-AC36-540230E9AE17}"/>
                </a:ext>
              </a:extLst>
            </p:cNvPr>
            <p:cNvSpPr>
              <a:spLocks/>
            </p:cNvSpPr>
            <p:nvPr/>
          </p:nvSpPr>
          <p:spPr bwMode="auto">
            <a:xfrm>
              <a:off x="9931890" y="2300948"/>
              <a:ext cx="235696" cy="18288"/>
            </a:xfrm>
            <a:custGeom>
              <a:avLst/>
              <a:gdLst>
                <a:gd name="T0" fmla="*/ 49 w 99"/>
                <a:gd name="T1" fmla="*/ 12 h 12"/>
                <a:gd name="T2" fmla="*/ 9 w 99"/>
                <a:gd name="T3" fmla="*/ 12 h 12"/>
                <a:gd name="T4" fmla="*/ 1 w 99"/>
                <a:gd name="T5" fmla="*/ 6 h 12"/>
                <a:gd name="T6" fmla="*/ 9 w 99"/>
                <a:gd name="T7" fmla="*/ 0 h 12"/>
                <a:gd name="T8" fmla="*/ 90 w 99"/>
                <a:gd name="T9" fmla="*/ 0 h 12"/>
                <a:gd name="T10" fmla="*/ 99 w 99"/>
                <a:gd name="T11" fmla="*/ 6 h 12"/>
                <a:gd name="T12" fmla="*/ 90 w 99"/>
                <a:gd name="T13" fmla="*/ 12 h 12"/>
                <a:gd name="T14" fmla="*/ 49 w 9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
                  <a:moveTo>
                    <a:pt x="49" y="12"/>
                  </a:moveTo>
                  <a:cubicBezTo>
                    <a:pt x="36" y="12"/>
                    <a:pt x="23" y="12"/>
                    <a:pt x="9" y="12"/>
                  </a:cubicBezTo>
                  <a:cubicBezTo>
                    <a:pt x="5" y="12"/>
                    <a:pt x="1" y="12"/>
                    <a:pt x="1" y="6"/>
                  </a:cubicBezTo>
                  <a:cubicBezTo>
                    <a:pt x="0" y="1"/>
                    <a:pt x="5" y="0"/>
                    <a:pt x="9" y="0"/>
                  </a:cubicBezTo>
                  <a:cubicBezTo>
                    <a:pt x="36" y="0"/>
                    <a:pt x="63" y="0"/>
                    <a:pt x="90" y="0"/>
                  </a:cubicBezTo>
                  <a:cubicBezTo>
                    <a:pt x="94" y="0"/>
                    <a:pt x="99" y="1"/>
                    <a:pt x="99" y="6"/>
                  </a:cubicBezTo>
                  <a:cubicBezTo>
                    <a:pt x="99" y="12"/>
                    <a:pt x="95" y="12"/>
                    <a:pt x="90" y="12"/>
                  </a:cubicBezTo>
                  <a:cubicBezTo>
                    <a:pt x="77" y="12"/>
                    <a:pt x="63" y="12"/>
                    <a:pt x="49" y="12"/>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14" name="Freeform 15">
              <a:extLst>
                <a:ext uri="{FF2B5EF4-FFF2-40B4-BE49-F238E27FC236}">
                  <a16:creationId xmlns:a16="http://schemas.microsoft.com/office/drawing/2014/main" id="{BC324F51-5F1D-417C-BEB2-E405CF27D6E2}"/>
                </a:ext>
              </a:extLst>
            </p:cNvPr>
            <p:cNvSpPr>
              <a:spLocks/>
            </p:cNvSpPr>
            <p:nvPr/>
          </p:nvSpPr>
          <p:spPr bwMode="auto">
            <a:xfrm>
              <a:off x="9952997" y="2190887"/>
              <a:ext cx="193481" cy="18288"/>
            </a:xfrm>
            <a:custGeom>
              <a:avLst/>
              <a:gdLst>
                <a:gd name="T0" fmla="*/ 41 w 81"/>
                <a:gd name="T1" fmla="*/ 13 h 13"/>
                <a:gd name="T2" fmla="*/ 9 w 81"/>
                <a:gd name="T3" fmla="*/ 13 h 13"/>
                <a:gd name="T4" fmla="*/ 0 w 81"/>
                <a:gd name="T5" fmla="*/ 6 h 13"/>
                <a:gd name="T6" fmla="*/ 9 w 81"/>
                <a:gd name="T7" fmla="*/ 0 h 13"/>
                <a:gd name="T8" fmla="*/ 73 w 81"/>
                <a:gd name="T9" fmla="*/ 0 h 13"/>
                <a:gd name="T10" fmla="*/ 81 w 81"/>
                <a:gd name="T11" fmla="*/ 6 h 13"/>
                <a:gd name="T12" fmla="*/ 73 w 81"/>
                <a:gd name="T13" fmla="*/ 13 h 13"/>
                <a:gd name="T14" fmla="*/ 41 w 8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
                  <a:moveTo>
                    <a:pt x="41" y="13"/>
                  </a:moveTo>
                  <a:cubicBezTo>
                    <a:pt x="30" y="13"/>
                    <a:pt x="19" y="13"/>
                    <a:pt x="9" y="13"/>
                  </a:cubicBezTo>
                  <a:cubicBezTo>
                    <a:pt x="4" y="13"/>
                    <a:pt x="1" y="11"/>
                    <a:pt x="0" y="6"/>
                  </a:cubicBezTo>
                  <a:cubicBezTo>
                    <a:pt x="0" y="0"/>
                    <a:pt x="4" y="0"/>
                    <a:pt x="9" y="0"/>
                  </a:cubicBezTo>
                  <a:cubicBezTo>
                    <a:pt x="30" y="0"/>
                    <a:pt x="51" y="0"/>
                    <a:pt x="73" y="0"/>
                  </a:cubicBezTo>
                  <a:cubicBezTo>
                    <a:pt x="77" y="0"/>
                    <a:pt x="81" y="0"/>
                    <a:pt x="81" y="6"/>
                  </a:cubicBezTo>
                  <a:cubicBezTo>
                    <a:pt x="81" y="11"/>
                    <a:pt x="78" y="13"/>
                    <a:pt x="73" y="13"/>
                  </a:cubicBezTo>
                  <a:cubicBezTo>
                    <a:pt x="62" y="13"/>
                    <a:pt x="51" y="13"/>
                    <a:pt x="41" y="13"/>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15" name="Freeform 16">
              <a:extLst>
                <a:ext uri="{FF2B5EF4-FFF2-40B4-BE49-F238E27FC236}">
                  <a16:creationId xmlns:a16="http://schemas.microsoft.com/office/drawing/2014/main" id="{2A1A836F-4067-46AC-B4D0-D4619538B453}"/>
                </a:ext>
              </a:extLst>
            </p:cNvPr>
            <p:cNvSpPr>
              <a:spLocks/>
            </p:cNvSpPr>
            <p:nvPr/>
          </p:nvSpPr>
          <p:spPr bwMode="auto">
            <a:xfrm>
              <a:off x="9952997" y="1368826"/>
              <a:ext cx="193481" cy="18288"/>
            </a:xfrm>
            <a:custGeom>
              <a:avLst/>
              <a:gdLst>
                <a:gd name="T0" fmla="*/ 41 w 81"/>
                <a:gd name="T1" fmla="*/ 12 h 12"/>
                <a:gd name="T2" fmla="*/ 9 w 81"/>
                <a:gd name="T3" fmla="*/ 12 h 12"/>
                <a:gd name="T4" fmla="*/ 0 w 81"/>
                <a:gd name="T5" fmla="*/ 6 h 12"/>
                <a:gd name="T6" fmla="*/ 9 w 81"/>
                <a:gd name="T7" fmla="*/ 0 h 12"/>
                <a:gd name="T8" fmla="*/ 73 w 81"/>
                <a:gd name="T9" fmla="*/ 0 h 12"/>
                <a:gd name="T10" fmla="*/ 81 w 81"/>
                <a:gd name="T11" fmla="*/ 6 h 12"/>
                <a:gd name="T12" fmla="*/ 73 w 81"/>
                <a:gd name="T13" fmla="*/ 12 h 12"/>
                <a:gd name="T14" fmla="*/ 41 w 8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
                  <a:moveTo>
                    <a:pt x="41" y="12"/>
                  </a:moveTo>
                  <a:cubicBezTo>
                    <a:pt x="30" y="12"/>
                    <a:pt x="19" y="12"/>
                    <a:pt x="9" y="12"/>
                  </a:cubicBezTo>
                  <a:cubicBezTo>
                    <a:pt x="4" y="12"/>
                    <a:pt x="0" y="11"/>
                    <a:pt x="0" y="6"/>
                  </a:cubicBezTo>
                  <a:cubicBezTo>
                    <a:pt x="0" y="1"/>
                    <a:pt x="5" y="0"/>
                    <a:pt x="9" y="0"/>
                  </a:cubicBezTo>
                  <a:cubicBezTo>
                    <a:pt x="30" y="0"/>
                    <a:pt x="52" y="0"/>
                    <a:pt x="73" y="0"/>
                  </a:cubicBezTo>
                  <a:cubicBezTo>
                    <a:pt x="77" y="0"/>
                    <a:pt x="81" y="1"/>
                    <a:pt x="81" y="6"/>
                  </a:cubicBezTo>
                  <a:cubicBezTo>
                    <a:pt x="81" y="11"/>
                    <a:pt x="77" y="12"/>
                    <a:pt x="73" y="12"/>
                  </a:cubicBezTo>
                  <a:cubicBezTo>
                    <a:pt x="62" y="12"/>
                    <a:pt x="51" y="12"/>
                    <a:pt x="41" y="12"/>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16" name="Freeform 17">
              <a:extLst>
                <a:ext uri="{FF2B5EF4-FFF2-40B4-BE49-F238E27FC236}">
                  <a16:creationId xmlns:a16="http://schemas.microsoft.com/office/drawing/2014/main" id="{80B4742C-7EB8-4557-904E-6C9B06B32A65}"/>
                </a:ext>
              </a:extLst>
            </p:cNvPr>
            <p:cNvSpPr>
              <a:spLocks/>
            </p:cNvSpPr>
            <p:nvPr/>
          </p:nvSpPr>
          <p:spPr bwMode="auto">
            <a:xfrm>
              <a:off x="9996971" y="1423177"/>
              <a:ext cx="109053" cy="18288"/>
            </a:xfrm>
            <a:custGeom>
              <a:avLst/>
              <a:gdLst>
                <a:gd name="T0" fmla="*/ 23 w 46"/>
                <a:gd name="T1" fmla="*/ 0 h 12"/>
                <a:gd name="T2" fmla="*/ 40 w 46"/>
                <a:gd name="T3" fmla="*/ 0 h 12"/>
                <a:gd name="T4" fmla="*/ 46 w 46"/>
                <a:gd name="T5" fmla="*/ 6 h 12"/>
                <a:gd name="T6" fmla="*/ 39 w 46"/>
                <a:gd name="T7" fmla="*/ 12 h 12"/>
                <a:gd name="T8" fmla="*/ 6 w 46"/>
                <a:gd name="T9" fmla="*/ 12 h 12"/>
                <a:gd name="T10" fmla="*/ 0 w 46"/>
                <a:gd name="T11" fmla="*/ 6 h 12"/>
                <a:gd name="T12" fmla="*/ 6 w 46"/>
                <a:gd name="T13" fmla="*/ 0 h 12"/>
                <a:gd name="T14" fmla="*/ 23 w 4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2">
                  <a:moveTo>
                    <a:pt x="23" y="0"/>
                  </a:moveTo>
                  <a:cubicBezTo>
                    <a:pt x="28" y="0"/>
                    <a:pt x="34" y="0"/>
                    <a:pt x="40" y="0"/>
                  </a:cubicBezTo>
                  <a:cubicBezTo>
                    <a:pt x="43" y="1"/>
                    <a:pt x="46" y="2"/>
                    <a:pt x="46" y="6"/>
                  </a:cubicBezTo>
                  <a:cubicBezTo>
                    <a:pt x="46" y="10"/>
                    <a:pt x="43" y="12"/>
                    <a:pt x="39" y="12"/>
                  </a:cubicBezTo>
                  <a:cubicBezTo>
                    <a:pt x="28" y="12"/>
                    <a:pt x="17" y="12"/>
                    <a:pt x="6" y="12"/>
                  </a:cubicBezTo>
                  <a:cubicBezTo>
                    <a:pt x="2" y="12"/>
                    <a:pt x="0" y="10"/>
                    <a:pt x="0" y="6"/>
                  </a:cubicBezTo>
                  <a:cubicBezTo>
                    <a:pt x="0" y="2"/>
                    <a:pt x="3" y="1"/>
                    <a:pt x="6" y="0"/>
                  </a:cubicBezTo>
                  <a:cubicBezTo>
                    <a:pt x="12" y="0"/>
                    <a:pt x="17" y="0"/>
                    <a:pt x="23" y="0"/>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17" name="Freeform 18">
              <a:extLst>
                <a:ext uri="{FF2B5EF4-FFF2-40B4-BE49-F238E27FC236}">
                  <a16:creationId xmlns:a16="http://schemas.microsoft.com/office/drawing/2014/main" id="{6F1DCA52-100F-43EF-9107-0B2D5C9D0704}"/>
                </a:ext>
              </a:extLst>
            </p:cNvPr>
            <p:cNvSpPr>
              <a:spLocks/>
            </p:cNvSpPr>
            <p:nvPr/>
          </p:nvSpPr>
          <p:spPr bwMode="auto">
            <a:xfrm>
              <a:off x="9996971" y="2136536"/>
              <a:ext cx="109053" cy="18288"/>
            </a:xfrm>
            <a:custGeom>
              <a:avLst/>
              <a:gdLst>
                <a:gd name="T0" fmla="*/ 23 w 46"/>
                <a:gd name="T1" fmla="*/ 12 h 12"/>
                <a:gd name="T2" fmla="*/ 6 w 46"/>
                <a:gd name="T3" fmla="*/ 12 h 12"/>
                <a:gd name="T4" fmla="*/ 0 w 46"/>
                <a:gd name="T5" fmla="*/ 6 h 12"/>
                <a:gd name="T6" fmla="*/ 6 w 46"/>
                <a:gd name="T7" fmla="*/ 1 h 12"/>
                <a:gd name="T8" fmla="*/ 39 w 46"/>
                <a:gd name="T9" fmla="*/ 1 h 12"/>
                <a:gd name="T10" fmla="*/ 46 w 46"/>
                <a:gd name="T11" fmla="*/ 6 h 12"/>
                <a:gd name="T12" fmla="*/ 40 w 46"/>
                <a:gd name="T13" fmla="*/ 12 h 12"/>
                <a:gd name="T14" fmla="*/ 23 w 4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2">
                  <a:moveTo>
                    <a:pt x="23" y="12"/>
                  </a:moveTo>
                  <a:cubicBezTo>
                    <a:pt x="17" y="12"/>
                    <a:pt x="12" y="12"/>
                    <a:pt x="6" y="12"/>
                  </a:cubicBezTo>
                  <a:cubicBezTo>
                    <a:pt x="3" y="12"/>
                    <a:pt x="0" y="10"/>
                    <a:pt x="0" y="6"/>
                  </a:cubicBezTo>
                  <a:cubicBezTo>
                    <a:pt x="0" y="2"/>
                    <a:pt x="2" y="1"/>
                    <a:pt x="6" y="1"/>
                  </a:cubicBezTo>
                  <a:cubicBezTo>
                    <a:pt x="17" y="0"/>
                    <a:pt x="28" y="0"/>
                    <a:pt x="39" y="1"/>
                  </a:cubicBezTo>
                  <a:cubicBezTo>
                    <a:pt x="43" y="1"/>
                    <a:pt x="46" y="2"/>
                    <a:pt x="46" y="6"/>
                  </a:cubicBezTo>
                  <a:cubicBezTo>
                    <a:pt x="46" y="10"/>
                    <a:pt x="43" y="12"/>
                    <a:pt x="40" y="12"/>
                  </a:cubicBezTo>
                  <a:cubicBezTo>
                    <a:pt x="34" y="12"/>
                    <a:pt x="28" y="12"/>
                    <a:pt x="23" y="12"/>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18" name="Freeform 20">
              <a:extLst>
                <a:ext uri="{FF2B5EF4-FFF2-40B4-BE49-F238E27FC236}">
                  <a16:creationId xmlns:a16="http://schemas.microsoft.com/office/drawing/2014/main" id="{8694B903-AE4C-474E-957E-A4D26695B378}"/>
                </a:ext>
              </a:extLst>
            </p:cNvPr>
            <p:cNvSpPr>
              <a:spLocks/>
            </p:cNvSpPr>
            <p:nvPr/>
          </p:nvSpPr>
          <p:spPr bwMode="auto">
            <a:xfrm>
              <a:off x="9931890" y="1699010"/>
              <a:ext cx="235696" cy="18288"/>
            </a:xfrm>
            <a:custGeom>
              <a:avLst/>
              <a:gdLst>
                <a:gd name="T0" fmla="*/ 49 w 99"/>
                <a:gd name="T1" fmla="*/ 12 h 12"/>
                <a:gd name="T2" fmla="*/ 9 w 99"/>
                <a:gd name="T3" fmla="*/ 12 h 12"/>
                <a:gd name="T4" fmla="*/ 1 w 99"/>
                <a:gd name="T5" fmla="*/ 6 h 12"/>
                <a:gd name="T6" fmla="*/ 9 w 99"/>
                <a:gd name="T7" fmla="*/ 0 h 12"/>
                <a:gd name="T8" fmla="*/ 90 w 99"/>
                <a:gd name="T9" fmla="*/ 0 h 12"/>
                <a:gd name="T10" fmla="*/ 99 w 99"/>
                <a:gd name="T11" fmla="*/ 6 h 12"/>
                <a:gd name="T12" fmla="*/ 90 w 99"/>
                <a:gd name="T13" fmla="*/ 12 h 12"/>
                <a:gd name="T14" fmla="*/ 49 w 9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
                  <a:moveTo>
                    <a:pt x="49" y="12"/>
                  </a:moveTo>
                  <a:cubicBezTo>
                    <a:pt x="36" y="12"/>
                    <a:pt x="23" y="12"/>
                    <a:pt x="9" y="12"/>
                  </a:cubicBezTo>
                  <a:cubicBezTo>
                    <a:pt x="5" y="12"/>
                    <a:pt x="1" y="11"/>
                    <a:pt x="1" y="6"/>
                  </a:cubicBezTo>
                  <a:cubicBezTo>
                    <a:pt x="0" y="1"/>
                    <a:pt x="5" y="0"/>
                    <a:pt x="9" y="0"/>
                  </a:cubicBezTo>
                  <a:cubicBezTo>
                    <a:pt x="36" y="0"/>
                    <a:pt x="63" y="0"/>
                    <a:pt x="90" y="0"/>
                  </a:cubicBezTo>
                  <a:cubicBezTo>
                    <a:pt x="94" y="0"/>
                    <a:pt x="99" y="1"/>
                    <a:pt x="99" y="6"/>
                  </a:cubicBezTo>
                  <a:cubicBezTo>
                    <a:pt x="99" y="11"/>
                    <a:pt x="95" y="12"/>
                    <a:pt x="90" y="12"/>
                  </a:cubicBezTo>
                  <a:cubicBezTo>
                    <a:pt x="77" y="12"/>
                    <a:pt x="63" y="12"/>
                    <a:pt x="49" y="12"/>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19" name="Freeform 21">
              <a:extLst>
                <a:ext uri="{FF2B5EF4-FFF2-40B4-BE49-F238E27FC236}">
                  <a16:creationId xmlns:a16="http://schemas.microsoft.com/office/drawing/2014/main" id="{947E86D5-19AD-4EBB-BA3D-F4BB76D3648C}"/>
                </a:ext>
              </a:extLst>
            </p:cNvPr>
            <p:cNvSpPr>
              <a:spLocks/>
            </p:cNvSpPr>
            <p:nvPr/>
          </p:nvSpPr>
          <p:spPr bwMode="auto">
            <a:xfrm>
              <a:off x="9933650" y="1752001"/>
              <a:ext cx="233936" cy="18288"/>
            </a:xfrm>
            <a:custGeom>
              <a:avLst/>
              <a:gdLst>
                <a:gd name="T0" fmla="*/ 50 w 98"/>
                <a:gd name="T1" fmla="*/ 0 h 12"/>
                <a:gd name="T2" fmla="*/ 89 w 98"/>
                <a:gd name="T3" fmla="*/ 0 h 12"/>
                <a:gd name="T4" fmla="*/ 98 w 98"/>
                <a:gd name="T5" fmla="*/ 6 h 12"/>
                <a:gd name="T6" fmla="*/ 89 w 98"/>
                <a:gd name="T7" fmla="*/ 12 h 12"/>
                <a:gd name="T8" fmla="*/ 9 w 98"/>
                <a:gd name="T9" fmla="*/ 12 h 12"/>
                <a:gd name="T10" fmla="*/ 0 w 98"/>
                <a:gd name="T11" fmla="*/ 6 h 12"/>
                <a:gd name="T12" fmla="*/ 9 w 98"/>
                <a:gd name="T13" fmla="*/ 0 h 12"/>
                <a:gd name="T14" fmla="*/ 50 w 9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2">
                  <a:moveTo>
                    <a:pt x="50" y="0"/>
                  </a:moveTo>
                  <a:cubicBezTo>
                    <a:pt x="63" y="0"/>
                    <a:pt x="76" y="0"/>
                    <a:pt x="89" y="0"/>
                  </a:cubicBezTo>
                  <a:cubicBezTo>
                    <a:pt x="93" y="0"/>
                    <a:pt x="98" y="0"/>
                    <a:pt x="98" y="6"/>
                  </a:cubicBezTo>
                  <a:cubicBezTo>
                    <a:pt x="98" y="12"/>
                    <a:pt x="93" y="12"/>
                    <a:pt x="89" y="12"/>
                  </a:cubicBezTo>
                  <a:cubicBezTo>
                    <a:pt x="62" y="12"/>
                    <a:pt x="35" y="12"/>
                    <a:pt x="9" y="12"/>
                  </a:cubicBezTo>
                  <a:cubicBezTo>
                    <a:pt x="4" y="12"/>
                    <a:pt x="0" y="12"/>
                    <a:pt x="0" y="6"/>
                  </a:cubicBezTo>
                  <a:cubicBezTo>
                    <a:pt x="0" y="0"/>
                    <a:pt x="4" y="0"/>
                    <a:pt x="9" y="0"/>
                  </a:cubicBezTo>
                  <a:cubicBezTo>
                    <a:pt x="22" y="0"/>
                    <a:pt x="36" y="0"/>
                    <a:pt x="50" y="0"/>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20" name="Freeform 22">
              <a:extLst>
                <a:ext uri="{FF2B5EF4-FFF2-40B4-BE49-F238E27FC236}">
                  <a16:creationId xmlns:a16="http://schemas.microsoft.com/office/drawing/2014/main" id="{EC7EB79F-8643-4E18-9241-046E3B03A5D1}"/>
                </a:ext>
              </a:extLst>
            </p:cNvPr>
            <p:cNvSpPr>
              <a:spLocks/>
            </p:cNvSpPr>
            <p:nvPr/>
          </p:nvSpPr>
          <p:spPr bwMode="auto">
            <a:xfrm>
              <a:off x="9933650" y="1806353"/>
              <a:ext cx="233936" cy="18288"/>
            </a:xfrm>
            <a:custGeom>
              <a:avLst/>
              <a:gdLst>
                <a:gd name="T0" fmla="*/ 49 w 98"/>
                <a:gd name="T1" fmla="*/ 0 h 12"/>
                <a:gd name="T2" fmla="*/ 89 w 98"/>
                <a:gd name="T3" fmla="*/ 0 h 12"/>
                <a:gd name="T4" fmla="*/ 98 w 98"/>
                <a:gd name="T5" fmla="*/ 6 h 12"/>
                <a:gd name="T6" fmla="*/ 90 w 98"/>
                <a:gd name="T7" fmla="*/ 12 h 12"/>
                <a:gd name="T8" fmla="*/ 8 w 98"/>
                <a:gd name="T9" fmla="*/ 12 h 12"/>
                <a:gd name="T10" fmla="*/ 0 w 98"/>
                <a:gd name="T11" fmla="*/ 6 h 12"/>
                <a:gd name="T12" fmla="*/ 9 w 98"/>
                <a:gd name="T13" fmla="*/ 0 h 12"/>
                <a:gd name="T14" fmla="*/ 49 w 9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2">
                  <a:moveTo>
                    <a:pt x="49" y="0"/>
                  </a:moveTo>
                  <a:cubicBezTo>
                    <a:pt x="63" y="0"/>
                    <a:pt x="76" y="0"/>
                    <a:pt x="89" y="0"/>
                  </a:cubicBezTo>
                  <a:cubicBezTo>
                    <a:pt x="94" y="0"/>
                    <a:pt x="98" y="1"/>
                    <a:pt x="98" y="6"/>
                  </a:cubicBezTo>
                  <a:cubicBezTo>
                    <a:pt x="98" y="11"/>
                    <a:pt x="94" y="12"/>
                    <a:pt x="90" y="12"/>
                  </a:cubicBezTo>
                  <a:cubicBezTo>
                    <a:pt x="63" y="12"/>
                    <a:pt x="35" y="12"/>
                    <a:pt x="8" y="12"/>
                  </a:cubicBezTo>
                  <a:cubicBezTo>
                    <a:pt x="4" y="12"/>
                    <a:pt x="0" y="12"/>
                    <a:pt x="0" y="6"/>
                  </a:cubicBezTo>
                  <a:cubicBezTo>
                    <a:pt x="0" y="1"/>
                    <a:pt x="4" y="0"/>
                    <a:pt x="9" y="0"/>
                  </a:cubicBezTo>
                  <a:cubicBezTo>
                    <a:pt x="22" y="0"/>
                    <a:pt x="36" y="0"/>
                    <a:pt x="49" y="0"/>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21" name="Freeform 23">
              <a:extLst>
                <a:ext uri="{FF2B5EF4-FFF2-40B4-BE49-F238E27FC236}">
                  <a16:creationId xmlns:a16="http://schemas.microsoft.com/office/drawing/2014/main" id="{AFBA331F-83D5-4F7E-9E5B-17D8CE4D8021}"/>
                </a:ext>
              </a:extLst>
            </p:cNvPr>
            <p:cNvSpPr>
              <a:spLocks/>
            </p:cNvSpPr>
            <p:nvPr/>
          </p:nvSpPr>
          <p:spPr bwMode="auto">
            <a:xfrm>
              <a:off x="9931890" y="1863421"/>
              <a:ext cx="235696" cy="18288"/>
            </a:xfrm>
            <a:custGeom>
              <a:avLst/>
              <a:gdLst>
                <a:gd name="T0" fmla="*/ 50 w 99"/>
                <a:gd name="T1" fmla="*/ 0 h 12"/>
                <a:gd name="T2" fmla="*/ 90 w 99"/>
                <a:gd name="T3" fmla="*/ 0 h 12"/>
                <a:gd name="T4" fmla="*/ 99 w 99"/>
                <a:gd name="T5" fmla="*/ 6 h 12"/>
                <a:gd name="T6" fmla="*/ 90 w 99"/>
                <a:gd name="T7" fmla="*/ 12 h 12"/>
                <a:gd name="T8" fmla="*/ 9 w 99"/>
                <a:gd name="T9" fmla="*/ 12 h 12"/>
                <a:gd name="T10" fmla="*/ 1 w 99"/>
                <a:gd name="T11" fmla="*/ 6 h 12"/>
                <a:gd name="T12" fmla="*/ 9 w 99"/>
                <a:gd name="T13" fmla="*/ 0 h 12"/>
                <a:gd name="T14" fmla="*/ 50 w 9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
                  <a:moveTo>
                    <a:pt x="50" y="0"/>
                  </a:moveTo>
                  <a:cubicBezTo>
                    <a:pt x="63" y="0"/>
                    <a:pt x="77" y="0"/>
                    <a:pt x="90" y="0"/>
                  </a:cubicBezTo>
                  <a:cubicBezTo>
                    <a:pt x="94" y="0"/>
                    <a:pt x="99" y="0"/>
                    <a:pt x="99" y="6"/>
                  </a:cubicBezTo>
                  <a:cubicBezTo>
                    <a:pt x="99" y="11"/>
                    <a:pt x="94" y="12"/>
                    <a:pt x="90" y="12"/>
                  </a:cubicBezTo>
                  <a:cubicBezTo>
                    <a:pt x="63" y="12"/>
                    <a:pt x="36" y="12"/>
                    <a:pt x="9" y="12"/>
                  </a:cubicBezTo>
                  <a:cubicBezTo>
                    <a:pt x="5" y="12"/>
                    <a:pt x="1" y="11"/>
                    <a:pt x="1" y="6"/>
                  </a:cubicBezTo>
                  <a:cubicBezTo>
                    <a:pt x="0" y="0"/>
                    <a:pt x="5" y="0"/>
                    <a:pt x="9" y="0"/>
                  </a:cubicBezTo>
                  <a:cubicBezTo>
                    <a:pt x="23" y="0"/>
                    <a:pt x="37" y="0"/>
                    <a:pt x="50" y="0"/>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22" name="Freeform 24">
              <a:extLst>
                <a:ext uri="{FF2B5EF4-FFF2-40B4-BE49-F238E27FC236}">
                  <a16:creationId xmlns:a16="http://schemas.microsoft.com/office/drawing/2014/main" id="{F3F05249-BD18-4CBA-871E-38525A13B43D}"/>
                </a:ext>
              </a:extLst>
            </p:cNvPr>
            <p:cNvSpPr>
              <a:spLocks/>
            </p:cNvSpPr>
            <p:nvPr/>
          </p:nvSpPr>
          <p:spPr bwMode="auto">
            <a:xfrm>
              <a:off x="9952997" y="1641941"/>
              <a:ext cx="193481" cy="18288"/>
            </a:xfrm>
            <a:custGeom>
              <a:avLst/>
              <a:gdLst>
                <a:gd name="T0" fmla="*/ 41 w 81"/>
                <a:gd name="T1" fmla="*/ 12 h 12"/>
                <a:gd name="T2" fmla="*/ 9 w 81"/>
                <a:gd name="T3" fmla="*/ 12 h 12"/>
                <a:gd name="T4" fmla="*/ 0 w 81"/>
                <a:gd name="T5" fmla="*/ 6 h 12"/>
                <a:gd name="T6" fmla="*/ 9 w 81"/>
                <a:gd name="T7" fmla="*/ 0 h 12"/>
                <a:gd name="T8" fmla="*/ 73 w 81"/>
                <a:gd name="T9" fmla="*/ 1 h 12"/>
                <a:gd name="T10" fmla="*/ 81 w 81"/>
                <a:gd name="T11" fmla="*/ 6 h 12"/>
                <a:gd name="T12" fmla="*/ 73 w 81"/>
                <a:gd name="T13" fmla="*/ 12 h 12"/>
                <a:gd name="T14" fmla="*/ 41 w 8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
                  <a:moveTo>
                    <a:pt x="41" y="12"/>
                  </a:moveTo>
                  <a:cubicBezTo>
                    <a:pt x="30" y="12"/>
                    <a:pt x="19" y="12"/>
                    <a:pt x="9" y="12"/>
                  </a:cubicBezTo>
                  <a:cubicBezTo>
                    <a:pt x="4" y="12"/>
                    <a:pt x="0" y="11"/>
                    <a:pt x="0" y="6"/>
                  </a:cubicBezTo>
                  <a:cubicBezTo>
                    <a:pt x="0" y="1"/>
                    <a:pt x="5" y="0"/>
                    <a:pt x="9" y="0"/>
                  </a:cubicBezTo>
                  <a:cubicBezTo>
                    <a:pt x="30" y="1"/>
                    <a:pt x="52" y="1"/>
                    <a:pt x="73" y="1"/>
                  </a:cubicBezTo>
                  <a:cubicBezTo>
                    <a:pt x="77" y="1"/>
                    <a:pt x="81" y="1"/>
                    <a:pt x="81" y="6"/>
                  </a:cubicBezTo>
                  <a:cubicBezTo>
                    <a:pt x="81" y="12"/>
                    <a:pt x="77" y="12"/>
                    <a:pt x="73" y="12"/>
                  </a:cubicBezTo>
                  <a:cubicBezTo>
                    <a:pt x="62" y="12"/>
                    <a:pt x="51" y="12"/>
                    <a:pt x="41" y="12"/>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23" name="Freeform 25">
              <a:extLst>
                <a:ext uri="{FF2B5EF4-FFF2-40B4-BE49-F238E27FC236}">
                  <a16:creationId xmlns:a16="http://schemas.microsoft.com/office/drawing/2014/main" id="{1C5FA222-5F3D-4581-B6DB-7D2E87884A96}"/>
                </a:ext>
              </a:extLst>
            </p:cNvPr>
            <p:cNvSpPr>
              <a:spLocks/>
            </p:cNvSpPr>
            <p:nvPr/>
          </p:nvSpPr>
          <p:spPr bwMode="auto">
            <a:xfrm>
              <a:off x="9952997" y="1917772"/>
              <a:ext cx="193481" cy="18288"/>
            </a:xfrm>
            <a:custGeom>
              <a:avLst/>
              <a:gdLst>
                <a:gd name="T0" fmla="*/ 41 w 81"/>
                <a:gd name="T1" fmla="*/ 0 h 12"/>
                <a:gd name="T2" fmla="*/ 73 w 81"/>
                <a:gd name="T3" fmla="*/ 0 h 12"/>
                <a:gd name="T4" fmla="*/ 81 w 81"/>
                <a:gd name="T5" fmla="*/ 6 h 12"/>
                <a:gd name="T6" fmla="*/ 73 w 81"/>
                <a:gd name="T7" fmla="*/ 12 h 12"/>
                <a:gd name="T8" fmla="*/ 9 w 81"/>
                <a:gd name="T9" fmla="*/ 12 h 12"/>
                <a:gd name="T10" fmla="*/ 0 w 81"/>
                <a:gd name="T11" fmla="*/ 6 h 12"/>
                <a:gd name="T12" fmla="*/ 9 w 81"/>
                <a:gd name="T13" fmla="*/ 0 h 12"/>
                <a:gd name="T14" fmla="*/ 41 w 8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
                  <a:moveTo>
                    <a:pt x="41" y="0"/>
                  </a:moveTo>
                  <a:cubicBezTo>
                    <a:pt x="51" y="0"/>
                    <a:pt x="62" y="0"/>
                    <a:pt x="73" y="0"/>
                  </a:cubicBezTo>
                  <a:cubicBezTo>
                    <a:pt x="77" y="0"/>
                    <a:pt x="81" y="1"/>
                    <a:pt x="81" y="6"/>
                  </a:cubicBezTo>
                  <a:cubicBezTo>
                    <a:pt x="81" y="11"/>
                    <a:pt x="77" y="12"/>
                    <a:pt x="73" y="12"/>
                  </a:cubicBezTo>
                  <a:cubicBezTo>
                    <a:pt x="51" y="12"/>
                    <a:pt x="30" y="12"/>
                    <a:pt x="9" y="12"/>
                  </a:cubicBezTo>
                  <a:cubicBezTo>
                    <a:pt x="5" y="12"/>
                    <a:pt x="0" y="11"/>
                    <a:pt x="0" y="6"/>
                  </a:cubicBezTo>
                  <a:cubicBezTo>
                    <a:pt x="0" y="1"/>
                    <a:pt x="5" y="0"/>
                    <a:pt x="9" y="0"/>
                  </a:cubicBezTo>
                  <a:cubicBezTo>
                    <a:pt x="19" y="0"/>
                    <a:pt x="30" y="0"/>
                    <a:pt x="41" y="0"/>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24" name="Freeform 26">
              <a:extLst>
                <a:ext uri="{FF2B5EF4-FFF2-40B4-BE49-F238E27FC236}">
                  <a16:creationId xmlns:a16="http://schemas.microsoft.com/office/drawing/2014/main" id="{5D14E162-6667-4B6A-995D-C05070B3899B}"/>
                </a:ext>
              </a:extLst>
            </p:cNvPr>
            <p:cNvSpPr>
              <a:spLocks/>
            </p:cNvSpPr>
            <p:nvPr/>
          </p:nvSpPr>
          <p:spPr bwMode="auto">
            <a:xfrm>
              <a:off x="9996971" y="1587590"/>
              <a:ext cx="109053" cy="18288"/>
            </a:xfrm>
            <a:custGeom>
              <a:avLst/>
              <a:gdLst>
                <a:gd name="T0" fmla="*/ 23 w 46"/>
                <a:gd name="T1" fmla="*/ 0 h 12"/>
                <a:gd name="T2" fmla="*/ 39 w 46"/>
                <a:gd name="T3" fmla="*/ 0 h 12"/>
                <a:gd name="T4" fmla="*/ 46 w 46"/>
                <a:gd name="T5" fmla="*/ 6 h 12"/>
                <a:gd name="T6" fmla="*/ 40 w 46"/>
                <a:gd name="T7" fmla="*/ 12 h 12"/>
                <a:gd name="T8" fmla="*/ 6 w 46"/>
                <a:gd name="T9" fmla="*/ 12 h 12"/>
                <a:gd name="T10" fmla="*/ 0 w 46"/>
                <a:gd name="T11" fmla="*/ 6 h 12"/>
                <a:gd name="T12" fmla="*/ 6 w 46"/>
                <a:gd name="T13" fmla="*/ 0 h 12"/>
                <a:gd name="T14" fmla="*/ 23 w 4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2">
                  <a:moveTo>
                    <a:pt x="23" y="0"/>
                  </a:moveTo>
                  <a:cubicBezTo>
                    <a:pt x="28" y="0"/>
                    <a:pt x="34" y="0"/>
                    <a:pt x="39" y="0"/>
                  </a:cubicBezTo>
                  <a:cubicBezTo>
                    <a:pt x="43" y="1"/>
                    <a:pt x="46" y="2"/>
                    <a:pt x="46" y="6"/>
                  </a:cubicBezTo>
                  <a:cubicBezTo>
                    <a:pt x="46" y="10"/>
                    <a:pt x="43" y="12"/>
                    <a:pt x="40" y="12"/>
                  </a:cubicBezTo>
                  <a:cubicBezTo>
                    <a:pt x="28" y="12"/>
                    <a:pt x="17" y="12"/>
                    <a:pt x="6" y="12"/>
                  </a:cubicBezTo>
                  <a:cubicBezTo>
                    <a:pt x="3" y="12"/>
                    <a:pt x="0" y="10"/>
                    <a:pt x="0" y="6"/>
                  </a:cubicBezTo>
                  <a:cubicBezTo>
                    <a:pt x="0" y="2"/>
                    <a:pt x="2" y="1"/>
                    <a:pt x="6" y="0"/>
                  </a:cubicBezTo>
                  <a:cubicBezTo>
                    <a:pt x="12" y="0"/>
                    <a:pt x="17" y="0"/>
                    <a:pt x="23" y="0"/>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sp>
          <p:nvSpPr>
            <p:cNvPr id="25" name="Freeform 27">
              <a:extLst>
                <a:ext uri="{FF2B5EF4-FFF2-40B4-BE49-F238E27FC236}">
                  <a16:creationId xmlns:a16="http://schemas.microsoft.com/office/drawing/2014/main" id="{6C7CE4F3-CDC9-465D-969C-E325EDA8AD3A}"/>
                </a:ext>
              </a:extLst>
            </p:cNvPr>
            <p:cNvSpPr>
              <a:spLocks/>
            </p:cNvSpPr>
            <p:nvPr/>
          </p:nvSpPr>
          <p:spPr bwMode="auto">
            <a:xfrm>
              <a:off x="9996971" y="1970765"/>
              <a:ext cx="109053" cy="18288"/>
            </a:xfrm>
            <a:custGeom>
              <a:avLst/>
              <a:gdLst>
                <a:gd name="T0" fmla="*/ 22 w 46"/>
                <a:gd name="T1" fmla="*/ 12 h 12"/>
                <a:gd name="T2" fmla="*/ 6 w 46"/>
                <a:gd name="T3" fmla="*/ 12 h 12"/>
                <a:gd name="T4" fmla="*/ 0 w 46"/>
                <a:gd name="T5" fmla="*/ 6 h 12"/>
                <a:gd name="T6" fmla="*/ 6 w 46"/>
                <a:gd name="T7" fmla="*/ 1 h 12"/>
                <a:gd name="T8" fmla="*/ 39 w 46"/>
                <a:gd name="T9" fmla="*/ 1 h 12"/>
                <a:gd name="T10" fmla="*/ 46 w 46"/>
                <a:gd name="T11" fmla="*/ 7 h 12"/>
                <a:gd name="T12" fmla="*/ 39 w 46"/>
                <a:gd name="T13" fmla="*/ 12 h 12"/>
                <a:gd name="T14" fmla="*/ 22 w 4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2">
                  <a:moveTo>
                    <a:pt x="22" y="12"/>
                  </a:moveTo>
                  <a:cubicBezTo>
                    <a:pt x="17" y="12"/>
                    <a:pt x="12" y="12"/>
                    <a:pt x="6" y="12"/>
                  </a:cubicBezTo>
                  <a:cubicBezTo>
                    <a:pt x="3" y="12"/>
                    <a:pt x="0" y="10"/>
                    <a:pt x="0" y="6"/>
                  </a:cubicBezTo>
                  <a:cubicBezTo>
                    <a:pt x="0" y="2"/>
                    <a:pt x="3" y="1"/>
                    <a:pt x="6" y="1"/>
                  </a:cubicBezTo>
                  <a:cubicBezTo>
                    <a:pt x="17" y="0"/>
                    <a:pt x="28" y="0"/>
                    <a:pt x="39" y="1"/>
                  </a:cubicBezTo>
                  <a:cubicBezTo>
                    <a:pt x="43" y="1"/>
                    <a:pt x="46" y="2"/>
                    <a:pt x="46" y="7"/>
                  </a:cubicBezTo>
                  <a:cubicBezTo>
                    <a:pt x="46" y="10"/>
                    <a:pt x="43" y="12"/>
                    <a:pt x="39" y="12"/>
                  </a:cubicBezTo>
                  <a:cubicBezTo>
                    <a:pt x="34" y="12"/>
                    <a:pt x="28" y="12"/>
                    <a:pt x="22" y="12"/>
                  </a:cubicBezTo>
                  <a:close/>
                </a:path>
              </a:pathLst>
            </a:custGeom>
            <a:solidFill>
              <a:srgbClr val="FFFFFF">
                <a:lumMod val="6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664">
                <a:defRPr/>
              </a:pPr>
              <a:endParaRPr lang="en-US" sz="1400" dirty="0">
                <a:solidFill>
                  <a:srgbClr val="353535"/>
                </a:solidFill>
                <a:latin typeface="Segoe UI Semilight"/>
              </a:endParaRPr>
            </a:p>
          </p:txBody>
        </p:sp>
      </p:grpSp>
      <p:grpSp>
        <p:nvGrpSpPr>
          <p:cNvPr id="26" name="Group 25">
            <a:extLst>
              <a:ext uri="{FF2B5EF4-FFF2-40B4-BE49-F238E27FC236}">
                <a16:creationId xmlns:a16="http://schemas.microsoft.com/office/drawing/2014/main" id="{9C7F1CDE-8DFA-4005-BA13-5285AE571891}"/>
              </a:ext>
            </a:extLst>
          </p:cNvPr>
          <p:cNvGrpSpPr/>
          <p:nvPr/>
        </p:nvGrpSpPr>
        <p:grpSpPr>
          <a:xfrm>
            <a:off x="10314241" y="4431586"/>
            <a:ext cx="1473492" cy="1473492"/>
            <a:chOff x="9369278" y="4664454"/>
            <a:chExt cx="1473492" cy="1473492"/>
          </a:xfrm>
        </p:grpSpPr>
        <p:sp>
          <p:nvSpPr>
            <p:cNvPr id="27" name="Oval 26">
              <a:extLst>
                <a:ext uri="{FF2B5EF4-FFF2-40B4-BE49-F238E27FC236}">
                  <a16:creationId xmlns:a16="http://schemas.microsoft.com/office/drawing/2014/main" id="{93FC8D30-1BCD-4F62-8B74-97300957718B}"/>
                </a:ext>
              </a:extLst>
            </p:cNvPr>
            <p:cNvSpPr/>
            <p:nvPr/>
          </p:nvSpPr>
          <p:spPr bwMode="auto">
            <a:xfrm rot="1823473">
              <a:off x="9369278" y="4664454"/>
              <a:ext cx="1473492" cy="1473492"/>
            </a:xfrm>
            <a:prstGeom prst="ellipse">
              <a:avLst/>
            </a:prstGeom>
            <a:solidFill>
              <a:srgbClr val="FFFFFF"/>
            </a:solidFill>
            <a:ln w="28575" cap="flat" cmpd="sng" algn="ctr">
              <a:solidFill>
                <a:srgbClr val="0078D7"/>
              </a:soli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395" fontAlgn="base">
                <a:lnSpc>
                  <a:spcPct val="90000"/>
                </a:lnSpc>
                <a:spcBef>
                  <a:spcPct val="0"/>
                </a:spcBef>
                <a:spcAft>
                  <a:spcPct val="0"/>
                </a:spcAft>
                <a:defRPr/>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8" name="Group 27">
              <a:extLst>
                <a:ext uri="{FF2B5EF4-FFF2-40B4-BE49-F238E27FC236}">
                  <a16:creationId xmlns:a16="http://schemas.microsoft.com/office/drawing/2014/main" id="{CE423190-9A40-4A07-979C-C8CDDC199E54}"/>
                </a:ext>
              </a:extLst>
            </p:cNvPr>
            <p:cNvGrpSpPr/>
            <p:nvPr/>
          </p:nvGrpSpPr>
          <p:grpSpPr>
            <a:xfrm>
              <a:off x="9635097" y="4941160"/>
              <a:ext cx="814452" cy="915762"/>
              <a:chOff x="5762559" y="1822496"/>
              <a:chExt cx="814452" cy="915762"/>
            </a:xfrm>
          </p:grpSpPr>
          <p:sp>
            <p:nvSpPr>
              <p:cNvPr id="29" name="Rectangle: Rounded Corners 28">
                <a:extLst>
                  <a:ext uri="{FF2B5EF4-FFF2-40B4-BE49-F238E27FC236}">
                    <a16:creationId xmlns:a16="http://schemas.microsoft.com/office/drawing/2014/main" id="{1A5BC6A3-E035-4CF1-BED2-624F4A9858B9}"/>
                  </a:ext>
                </a:extLst>
              </p:cNvPr>
              <p:cNvSpPr/>
              <p:nvPr/>
            </p:nvSpPr>
            <p:spPr bwMode="auto">
              <a:xfrm rot="16200000">
                <a:off x="5966954" y="2388669"/>
                <a:ext cx="317862" cy="86160"/>
              </a:xfrm>
              <a:prstGeom prst="roundRect">
                <a:avLst>
                  <a:gd name="adj" fmla="val 50000"/>
                </a:avLst>
              </a:prstGeom>
              <a:solidFill>
                <a:srgbClr val="0078D7"/>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395" fontAlgn="base">
                  <a:lnSpc>
                    <a:spcPct val="90000"/>
                  </a:lnSpc>
                  <a:spcBef>
                    <a:spcPct val="0"/>
                  </a:spcBef>
                  <a:spcAft>
                    <a:spcPct val="0"/>
                  </a:spcAft>
                  <a:defRPr/>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 name="Freeform 52">
                <a:extLst>
                  <a:ext uri="{FF2B5EF4-FFF2-40B4-BE49-F238E27FC236}">
                    <a16:creationId xmlns:a16="http://schemas.microsoft.com/office/drawing/2014/main" id="{7E2A55C5-E496-4796-9B07-1F082FBDFA2F}"/>
                  </a:ext>
                </a:extLst>
              </p:cNvPr>
              <p:cNvSpPr>
                <a:spLocks/>
              </p:cNvSpPr>
              <p:nvPr/>
            </p:nvSpPr>
            <p:spPr bwMode="auto">
              <a:xfrm>
                <a:off x="6479315" y="2264003"/>
                <a:ext cx="83501" cy="472079"/>
              </a:xfrm>
              <a:prstGeom prst="roundRect">
                <a:avLst>
                  <a:gd name="adj" fmla="val 50000"/>
                </a:avLst>
              </a:prstGeom>
              <a:solidFill>
                <a:srgbClr val="0078D7"/>
              </a:solidFill>
              <a:ln>
                <a:noFill/>
              </a:ln>
            </p:spPr>
            <p:txBody>
              <a:bodyPr vert="horz" wrap="square" lIns="91414" tIns="45707" rIns="91414" bIns="4570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3972">
                  <a:defRPr/>
                </a:pPr>
                <a:endParaRPr lang="en-US" kern="0" dirty="0">
                  <a:solidFill>
                    <a:sysClr val="windowText" lastClr="000000"/>
                  </a:solidFill>
                  <a:latin typeface="Segoe UI Semilight"/>
                </a:endParaRPr>
              </a:p>
            </p:txBody>
          </p:sp>
          <p:sp>
            <p:nvSpPr>
              <p:cNvPr id="31" name="Freeform 55">
                <a:extLst>
                  <a:ext uri="{FF2B5EF4-FFF2-40B4-BE49-F238E27FC236}">
                    <a16:creationId xmlns:a16="http://schemas.microsoft.com/office/drawing/2014/main" id="{8622C54B-77F3-4858-AB73-57BB76B8E44B}"/>
                  </a:ext>
                </a:extLst>
              </p:cNvPr>
              <p:cNvSpPr>
                <a:spLocks/>
              </p:cNvSpPr>
              <p:nvPr/>
            </p:nvSpPr>
            <p:spPr bwMode="auto">
              <a:xfrm>
                <a:off x="6407681" y="2003009"/>
                <a:ext cx="161779" cy="347076"/>
              </a:xfrm>
              <a:custGeom>
                <a:avLst/>
                <a:gdLst>
                  <a:gd name="T0" fmla="*/ 1169 w 1169"/>
                  <a:gd name="T1" fmla="*/ 600 h 3031"/>
                  <a:gd name="T2" fmla="*/ 1169 w 1169"/>
                  <a:gd name="T3" fmla="*/ 577 h 3031"/>
                  <a:gd name="T4" fmla="*/ 1165 w 1169"/>
                  <a:gd name="T5" fmla="*/ 532 h 3031"/>
                  <a:gd name="T6" fmla="*/ 1158 w 1169"/>
                  <a:gd name="T7" fmla="*/ 486 h 3031"/>
                  <a:gd name="T8" fmla="*/ 1142 w 1169"/>
                  <a:gd name="T9" fmla="*/ 416 h 3031"/>
                  <a:gd name="T10" fmla="*/ 1111 w 1169"/>
                  <a:gd name="T11" fmla="*/ 324 h 3031"/>
                  <a:gd name="T12" fmla="*/ 1073 w 1169"/>
                  <a:gd name="T13" fmla="*/ 236 h 3031"/>
                  <a:gd name="T14" fmla="*/ 1029 w 1169"/>
                  <a:gd name="T15" fmla="*/ 156 h 3031"/>
                  <a:gd name="T16" fmla="*/ 983 w 1169"/>
                  <a:gd name="T17" fmla="*/ 87 h 3031"/>
                  <a:gd name="T18" fmla="*/ 938 w 1169"/>
                  <a:gd name="T19" fmla="*/ 35 h 3031"/>
                  <a:gd name="T20" fmla="*/ 915 w 1169"/>
                  <a:gd name="T21" fmla="*/ 15 h 3031"/>
                  <a:gd name="T22" fmla="*/ 895 w 1169"/>
                  <a:gd name="T23" fmla="*/ 0 h 3031"/>
                  <a:gd name="T24" fmla="*/ 694 w 1169"/>
                  <a:gd name="T25" fmla="*/ 192 h 3031"/>
                  <a:gd name="T26" fmla="*/ 429 w 1169"/>
                  <a:gd name="T27" fmla="*/ 446 h 3031"/>
                  <a:gd name="T28" fmla="*/ 397 w 1169"/>
                  <a:gd name="T29" fmla="*/ 477 h 3031"/>
                  <a:gd name="T30" fmla="*/ 342 w 1169"/>
                  <a:gd name="T31" fmla="*/ 536 h 3031"/>
                  <a:gd name="T32" fmla="*/ 293 w 1169"/>
                  <a:gd name="T33" fmla="*/ 592 h 3031"/>
                  <a:gd name="T34" fmla="*/ 253 w 1169"/>
                  <a:gd name="T35" fmla="*/ 644 h 3031"/>
                  <a:gd name="T36" fmla="*/ 218 w 1169"/>
                  <a:gd name="T37" fmla="*/ 694 h 3031"/>
                  <a:gd name="T38" fmla="*/ 190 w 1169"/>
                  <a:gd name="T39" fmla="*/ 741 h 3031"/>
                  <a:gd name="T40" fmla="*/ 167 w 1169"/>
                  <a:gd name="T41" fmla="*/ 786 h 3031"/>
                  <a:gd name="T42" fmla="*/ 148 w 1169"/>
                  <a:gd name="T43" fmla="*/ 830 h 3031"/>
                  <a:gd name="T44" fmla="*/ 135 w 1169"/>
                  <a:gd name="T45" fmla="*/ 871 h 3031"/>
                  <a:gd name="T46" fmla="*/ 121 w 1169"/>
                  <a:gd name="T47" fmla="*/ 933 h 3031"/>
                  <a:gd name="T48" fmla="*/ 110 w 1169"/>
                  <a:gd name="T49" fmla="*/ 1012 h 3031"/>
                  <a:gd name="T50" fmla="*/ 106 w 1169"/>
                  <a:gd name="T51" fmla="*/ 1093 h 3031"/>
                  <a:gd name="T52" fmla="*/ 100 w 1169"/>
                  <a:gd name="T53" fmla="*/ 1177 h 3031"/>
                  <a:gd name="T54" fmla="*/ 94 w 1169"/>
                  <a:gd name="T55" fmla="*/ 1265 h 3031"/>
                  <a:gd name="T56" fmla="*/ 72 w 1169"/>
                  <a:gd name="T57" fmla="*/ 1614 h 3031"/>
                  <a:gd name="T58" fmla="*/ 43 w 1169"/>
                  <a:gd name="T59" fmla="*/ 2184 h 3031"/>
                  <a:gd name="T60" fmla="*/ 6 w 1169"/>
                  <a:gd name="T61" fmla="*/ 2910 h 3031"/>
                  <a:gd name="T62" fmla="*/ 1169 w 1169"/>
                  <a:gd name="T63" fmla="*/ 3031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9" h="3031">
                    <a:moveTo>
                      <a:pt x="1169" y="3031"/>
                    </a:moveTo>
                    <a:lnTo>
                      <a:pt x="1169" y="600"/>
                    </a:lnTo>
                    <a:lnTo>
                      <a:pt x="1169" y="600"/>
                    </a:lnTo>
                    <a:lnTo>
                      <a:pt x="1169" y="577"/>
                    </a:lnTo>
                    <a:lnTo>
                      <a:pt x="1168" y="555"/>
                    </a:lnTo>
                    <a:lnTo>
                      <a:pt x="1165" y="532"/>
                    </a:lnTo>
                    <a:lnTo>
                      <a:pt x="1162" y="510"/>
                    </a:lnTo>
                    <a:lnTo>
                      <a:pt x="1158" y="486"/>
                    </a:lnTo>
                    <a:lnTo>
                      <a:pt x="1154" y="463"/>
                    </a:lnTo>
                    <a:lnTo>
                      <a:pt x="1142" y="416"/>
                    </a:lnTo>
                    <a:lnTo>
                      <a:pt x="1127" y="370"/>
                    </a:lnTo>
                    <a:lnTo>
                      <a:pt x="1111" y="324"/>
                    </a:lnTo>
                    <a:lnTo>
                      <a:pt x="1093" y="279"/>
                    </a:lnTo>
                    <a:lnTo>
                      <a:pt x="1073" y="236"/>
                    </a:lnTo>
                    <a:lnTo>
                      <a:pt x="1052" y="195"/>
                    </a:lnTo>
                    <a:lnTo>
                      <a:pt x="1029" y="156"/>
                    </a:lnTo>
                    <a:lnTo>
                      <a:pt x="1007" y="120"/>
                    </a:lnTo>
                    <a:lnTo>
                      <a:pt x="983" y="87"/>
                    </a:lnTo>
                    <a:lnTo>
                      <a:pt x="960" y="58"/>
                    </a:lnTo>
                    <a:lnTo>
                      <a:pt x="938" y="35"/>
                    </a:lnTo>
                    <a:lnTo>
                      <a:pt x="927" y="24"/>
                    </a:lnTo>
                    <a:lnTo>
                      <a:pt x="915" y="15"/>
                    </a:lnTo>
                    <a:lnTo>
                      <a:pt x="905" y="6"/>
                    </a:lnTo>
                    <a:lnTo>
                      <a:pt x="895" y="0"/>
                    </a:lnTo>
                    <a:lnTo>
                      <a:pt x="895" y="0"/>
                    </a:lnTo>
                    <a:lnTo>
                      <a:pt x="694" y="192"/>
                    </a:lnTo>
                    <a:lnTo>
                      <a:pt x="537" y="342"/>
                    </a:lnTo>
                    <a:lnTo>
                      <a:pt x="429" y="446"/>
                    </a:lnTo>
                    <a:lnTo>
                      <a:pt x="429" y="446"/>
                    </a:lnTo>
                    <a:lnTo>
                      <a:pt x="397" y="477"/>
                    </a:lnTo>
                    <a:lnTo>
                      <a:pt x="369" y="506"/>
                    </a:lnTo>
                    <a:lnTo>
                      <a:pt x="342" y="536"/>
                    </a:lnTo>
                    <a:lnTo>
                      <a:pt x="317" y="564"/>
                    </a:lnTo>
                    <a:lnTo>
                      <a:pt x="293" y="592"/>
                    </a:lnTo>
                    <a:lnTo>
                      <a:pt x="272" y="619"/>
                    </a:lnTo>
                    <a:lnTo>
                      <a:pt x="253" y="644"/>
                    </a:lnTo>
                    <a:lnTo>
                      <a:pt x="234" y="670"/>
                    </a:lnTo>
                    <a:lnTo>
                      <a:pt x="218" y="694"/>
                    </a:lnTo>
                    <a:lnTo>
                      <a:pt x="203" y="718"/>
                    </a:lnTo>
                    <a:lnTo>
                      <a:pt x="190" y="741"/>
                    </a:lnTo>
                    <a:lnTo>
                      <a:pt x="178" y="765"/>
                    </a:lnTo>
                    <a:lnTo>
                      <a:pt x="167" y="786"/>
                    </a:lnTo>
                    <a:lnTo>
                      <a:pt x="158" y="809"/>
                    </a:lnTo>
                    <a:lnTo>
                      <a:pt x="148" y="830"/>
                    </a:lnTo>
                    <a:lnTo>
                      <a:pt x="141" y="851"/>
                    </a:lnTo>
                    <a:lnTo>
                      <a:pt x="135" y="871"/>
                    </a:lnTo>
                    <a:lnTo>
                      <a:pt x="129" y="893"/>
                    </a:lnTo>
                    <a:lnTo>
                      <a:pt x="121" y="933"/>
                    </a:lnTo>
                    <a:lnTo>
                      <a:pt x="115" y="973"/>
                    </a:lnTo>
                    <a:lnTo>
                      <a:pt x="110" y="1012"/>
                    </a:lnTo>
                    <a:lnTo>
                      <a:pt x="107" y="1053"/>
                    </a:lnTo>
                    <a:lnTo>
                      <a:pt x="106" y="1093"/>
                    </a:lnTo>
                    <a:lnTo>
                      <a:pt x="103" y="1134"/>
                    </a:lnTo>
                    <a:lnTo>
                      <a:pt x="100" y="1177"/>
                    </a:lnTo>
                    <a:lnTo>
                      <a:pt x="100" y="1177"/>
                    </a:lnTo>
                    <a:lnTo>
                      <a:pt x="94" y="1265"/>
                    </a:lnTo>
                    <a:lnTo>
                      <a:pt x="87" y="1368"/>
                    </a:lnTo>
                    <a:lnTo>
                      <a:pt x="72" y="1614"/>
                    </a:lnTo>
                    <a:lnTo>
                      <a:pt x="57" y="1893"/>
                    </a:lnTo>
                    <a:lnTo>
                      <a:pt x="43" y="2184"/>
                    </a:lnTo>
                    <a:lnTo>
                      <a:pt x="17" y="2714"/>
                    </a:lnTo>
                    <a:lnTo>
                      <a:pt x="6" y="2910"/>
                    </a:lnTo>
                    <a:lnTo>
                      <a:pt x="0" y="3031"/>
                    </a:lnTo>
                    <a:lnTo>
                      <a:pt x="1169" y="3031"/>
                    </a:lnTo>
                    <a:close/>
                  </a:path>
                </a:pathLst>
              </a:custGeom>
              <a:solidFill>
                <a:srgbClr val="0078D7"/>
              </a:solidFill>
              <a:ln>
                <a:noFill/>
              </a:ln>
            </p:spPr>
            <p:txBody>
              <a:bodyPr vert="horz" wrap="square" lIns="91414" tIns="45707" rIns="91414" bIns="4570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3972">
                  <a:defRPr/>
                </a:pPr>
                <a:endParaRPr lang="en-US" kern="0" dirty="0">
                  <a:solidFill>
                    <a:sysClr val="windowText" lastClr="000000"/>
                  </a:solidFill>
                  <a:latin typeface="Segoe UI Semilight"/>
                </a:endParaRPr>
              </a:p>
            </p:txBody>
          </p:sp>
          <p:sp>
            <p:nvSpPr>
              <p:cNvPr id="32" name="Freeform 56">
                <a:extLst>
                  <a:ext uri="{FF2B5EF4-FFF2-40B4-BE49-F238E27FC236}">
                    <a16:creationId xmlns:a16="http://schemas.microsoft.com/office/drawing/2014/main" id="{1F6E7C82-F948-463C-ACD8-81D77EEE67EF}"/>
                  </a:ext>
                </a:extLst>
              </p:cNvPr>
              <p:cNvSpPr>
                <a:spLocks/>
              </p:cNvSpPr>
              <p:nvPr/>
            </p:nvSpPr>
            <p:spPr bwMode="auto">
              <a:xfrm>
                <a:off x="6432060" y="2003009"/>
                <a:ext cx="117455" cy="87456"/>
              </a:xfrm>
              <a:custGeom>
                <a:avLst/>
                <a:gdLst>
                  <a:gd name="T0" fmla="*/ 717 w 848"/>
                  <a:gd name="T1" fmla="*/ 0 h 763"/>
                  <a:gd name="T2" fmla="*/ 717 w 848"/>
                  <a:gd name="T3" fmla="*/ 0 h 763"/>
                  <a:gd name="T4" fmla="*/ 516 w 848"/>
                  <a:gd name="T5" fmla="*/ 192 h 763"/>
                  <a:gd name="T6" fmla="*/ 359 w 848"/>
                  <a:gd name="T7" fmla="*/ 342 h 763"/>
                  <a:gd name="T8" fmla="*/ 251 w 848"/>
                  <a:gd name="T9" fmla="*/ 446 h 763"/>
                  <a:gd name="T10" fmla="*/ 251 w 848"/>
                  <a:gd name="T11" fmla="*/ 446 h 763"/>
                  <a:gd name="T12" fmla="*/ 205 w 848"/>
                  <a:gd name="T13" fmla="*/ 492 h 763"/>
                  <a:gd name="T14" fmla="*/ 164 w 848"/>
                  <a:gd name="T15" fmla="*/ 536 h 763"/>
                  <a:gd name="T16" fmla="*/ 127 w 848"/>
                  <a:gd name="T17" fmla="*/ 577 h 763"/>
                  <a:gd name="T18" fmla="*/ 94 w 848"/>
                  <a:gd name="T19" fmla="*/ 618 h 763"/>
                  <a:gd name="T20" fmla="*/ 65 w 848"/>
                  <a:gd name="T21" fmla="*/ 657 h 763"/>
                  <a:gd name="T22" fmla="*/ 40 w 848"/>
                  <a:gd name="T23" fmla="*/ 694 h 763"/>
                  <a:gd name="T24" fmla="*/ 19 w 848"/>
                  <a:gd name="T25" fmla="*/ 729 h 763"/>
                  <a:gd name="T26" fmla="*/ 0 w 848"/>
                  <a:gd name="T27" fmla="*/ 763 h 763"/>
                  <a:gd name="T28" fmla="*/ 473 w 848"/>
                  <a:gd name="T29" fmla="*/ 491 h 763"/>
                  <a:gd name="T30" fmla="*/ 479 w 848"/>
                  <a:gd name="T31" fmla="*/ 337 h 763"/>
                  <a:gd name="T32" fmla="*/ 646 w 848"/>
                  <a:gd name="T33" fmla="*/ 376 h 763"/>
                  <a:gd name="T34" fmla="*/ 646 w 848"/>
                  <a:gd name="T35" fmla="*/ 376 h 763"/>
                  <a:gd name="T36" fmla="*/ 671 w 848"/>
                  <a:gd name="T37" fmla="*/ 356 h 763"/>
                  <a:gd name="T38" fmla="*/ 728 w 848"/>
                  <a:gd name="T39" fmla="*/ 309 h 763"/>
                  <a:gd name="T40" fmla="*/ 760 w 848"/>
                  <a:gd name="T41" fmla="*/ 280 h 763"/>
                  <a:gd name="T42" fmla="*/ 789 w 848"/>
                  <a:gd name="T43" fmla="*/ 252 h 763"/>
                  <a:gd name="T44" fmla="*/ 813 w 848"/>
                  <a:gd name="T45" fmla="*/ 227 h 763"/>
                  <a:gd name="T46" fmla="*/ 821 w 848"/>
                  <a:gd name="T47" fmla="*/ 216 h 763"/>
                  <a:gd name="T48" fmla="*/ 827 w 848"/>
                  <a:gd name="T49" fmla="*/ 207 h 763"/>
                  <a:gd name="T50" fmla="*/ 827 w 848"/>
                  <a:gd name="T51" fmla="*/ 207 h 763"/>
                  <a:gd name="T52" fmla="*/ 836 w 848"/>
                  <a:gd name="T53" fmla="*/ 191 h 763"/>
                  <a:gd name="T54" fmla="*/ 842 w 848"/>
                  <a:gd name="T55" fmla="*/ 176 h 763"/>
                  <a:gd name="T56" fmla="*/ 845 w 848"/>
                  <a:gd name="T57" fmla="*/ 163 h 763"/>
                  <a:gd name="T58" fmla="*/ 848 w 848"/>
                  <a:gd name="T59" fmla="*/ 151 h 763"/>
                  <a:gd name="T60" fmla="*/ 848 w 848"/>
                  <a:gd name="T61" fmla="*/ 151 h 763"/>
                  <a:gd name="T62" fmla="*/ 831 w 848"/>
                  <a:gd name="T63" fmla="*/ 124 h 763"/>
                  <a:gd name="T64" fmla="*/ 814 w 848"/>
                  <a:gd name="T65" fmla="*/ 100 h 763"/>
                  <a:gd name="T66" fmla="*/ 798 w 848"/>
                  <a:gd name="T67" fmla="*/ 77 h 763"/>
                  <a:gd name="T68" fmla="*/ 781 w 848"/>
                  <a:gd name="T69" fmla="*/ 57 h 763"/>
                  <a:gd name="T70" fmla="*/ 765 w 848"/>
                  <a:gd name="T71" fmla="*/ 38 h 763"/>
                  <a:gd name="T72" fmla="*/ 748 w 848"/>
                  <a:gd name="T73" fmla="*/ 23 h 763"/>
                  <a:gd name="T74" fmla="*/ 733 w 848"/>
                  <a:gd name="T75" fmla="*/ 10 h 763"/>
                  <a:gd name="T76" fmla="*/ 717 w 848"/>
                  <a:gd name="T77" fmla="*/ 0 h 763"/>
                  <a:gd name="T78" fmla="*/ 717 w 848"/>
                  <a:gd name="T7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763">
                    <a:moveTo>
                      <a:pt x="717" y="0"/>
                    </a:moveTo>
                    <a:lnTo>
                      <a:pt x="717" y="0"/>
                    </a:lnTo>
                    <a:lnTo>
                      <a:pt x="516" y="192"/>
                    </a:lnTo>
                    <a:lnTo>
                      <a:pt x="359" y="342"/>
                    </a:lnTo>
                    <a:lnTo>
                      <a:pt x="251" y="446"/>
                    </a:lnTo>
                    <a:lnTo>
                      <a:pt x="251" y="446"/>
                    </a:lnTo>
                    <a:lnTo>
                      <a:pt x="205" y="492"/>
                    </a:lnTo>
                    <a:lnTo>
                      <a:pt x="164" y="536"/>
                    </a:lnTo>
                    <a:lnTo>
                      <a:pt x="127" y="577"/>
                    </a:lnTo>
                    <a:lnTo>
                      <a:pt x="94" y="618"/>
                    </a:lnTo>
                    <a:lnTo>
                      <a:pt x="65" y="657"/>
                    </a:lnTo>
                    <a:lnTo>
                      <a:pt x="40" y="694"/>
                    </a:lnTo>
                    <a:lnTo>
                      <a:pt x="19" y="729"/>
                    </a:lnTo>
                    <a:lnTo>
                      <a:pt x="0" y="763"/>
                    </a:lnTo>
                    <a:lnTo>
                      <a:pt x="473" y="491"/>
                    </a:lnTo>
                    <a:lnTo>
                      <a:pt x="479" y="337"/>
                    </a:lnTo>
                    <a:lnTo>
                      <a:pt x="646" y="376"/>
                    </a:lnTo>
                    <a:lnTo>
                      <a:pt x="646" y="376"/>
                    </a:lnTo>
                    <a:lnTo>
                      <a:pt x="671" y="356"/>
                    </a:lnTo>
                    <a:lnTo>
                      <a:pt x="728" y="309"/>
                    </a:lnTo>
                    <a:lnTo>
                      <a:pt x="760" y="280"/>
                    </a:lnTo>
                    <a:lnTo>
                      <a:pt x="789" y="252"/>
                    </a:lnTo>
                    <a:lnTo>
                      <a:pt x="813" y="227"/>
                    </a:lnTo>
                    <a:lnTo>
                      <a:pt x="821" y="216"/>
                    </a:lnTo>
                    <a:lnTo>
                      <a:pt x="827" y="207"/>
                    </a:lnTo>
                    <a:lnTo>
                      <a:pt x="827" y="207"/>
                    </a:lnTo>
                    <a:lnTo>
                      <a:pt x="836" y="191"/>
                    </a:lnTo>
                    <a:lnTo>
                      <a:pt x="842" y="176"/>
                    </a:lnTo>
                    <a:lnTo>
                      <a:pt x="845" y="163"/>
                    </a:lnTo>
                    <a:lnTo>
                      <a:pt x="848" y="151"/>
                    </a:lnTo>
                    <a:lnTo>
                      <a:pt x="848" y="151"/>
                    </a:lnTo>
                    <a:lnTo>
                      <a:pt x="831" y="124"/>
                    </a:lnTo>
                    <a:lnTo>
                      <a:pt x="814" y="100"/>
                    </a:lnTo>
                    <a:lnTo>
                      <a:pt x="798" y="77"/>
                    </a:lnTo>
                    <a:lnTo>
                      <a:pt x="781" y="57"/>
                    </a:lnTo>
                    <a:lnTo>
                      <a:pt x="765" y="38"/>
                    </a:lnTo>
                    <a:lnTo>
                      <a:pt x="748" y="23"/>
                    </a:lnTo>
                    <a:lnTo>
                      <a:pt x="733" y="10"/>
                    </a:lnTo>
                    <a:lnTo>
                      <a:pt x="717" y="0"/>
                    </a:lnTo>
                    <a:lnTo>
                      <a:pt x="717" y="0"/>
                    </a:lnTo>
                    <a:close/>
                  </a:path>
                </a:pathLst>
              </a:custGeom>
              <a:solidFill>
                <a:srgbClr val="0078D7"/>
              </a:solidFill>
              <a:ln w="6350">
                <a:solidFill>
                  <a:srgbClr val="FFFFFF"/>
                </a:solidFill>
              </a:ln>
            </p:spPr>
            <p:txBody>
              <a:bodyPr vert="horz" wrap="square" lIns="91414" tIns="45707" rIns="91414" bIns="4570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3972">
                  <a:defRPr/>
                </a:pPr>
                <a:endParaRPr lang="en-US" kern="0" dirty="0">
                  <a:solidFill>
                    <a:sysClr val="windowText" lastClr="000000"/>
                  </a:solidFill>
                  <a:latin typeface="Segoe UI Semilight"/>
                </a:endParaRPr>
              </a:p>
            </p:txBody>
          </p:sp>
          <p:sp>
            <p:nvSpPr>
              <p:cNvPr id="33" name="Freeform 52">
                <a:extLst>
                  <a:ext uri="{FF2B5EF4-FFF2-40B4-BE49-F238E27FC236}">
                    <a16:creationId xmlns:a16="http://schemas.microsoft.com/office/drawing/2014/main" id="{B503FC47-543B-48C2-8510-5CAB69C28024}"/>
                  </a:ext>
                </a:extLst>
              </p:cNvPr>
              <p:cNvSpPr>
                <a:spLocks/>
              </p:cNvSpPr>
              <p:nvPr/>
            </p:nvSpPr>
            <p:spPr bwMode="auto">
              <a:xfrm>
                <a:off x="6424145" y="2239392"/>
                <a:ext cx="83501" cy="472079"/>
              </a:xfrm>
              <a:prstGeom prst="roundRect">
                <a:avLst>
                  <a:gd name="adj" fmla="val 50000"/>
                </a:avLst>
              </a:prstGeom>
              <a:solidFill>
                <a:srgbClr val="0078D7"/>
              </a:solidFill>
              <a:ln>
                <a:noFill/>
              </a:ln>
            </p:spPr>
            <p:txBody>
              <a:bodyPr vert="horz" wrap="square" lIns="91414" tIns="45707" rIns="91414" bIns="4570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3972">
                  <a:defRPr/>
                </a:pPr>
                <a:endParaRPr lang="en-US" kern="0" dirty="0">
                  <a:solidFill>
                    <a:sysClr val="windowText" lastClr="000000"/>
                  </a:solidFill>
                  <a:latin typeface="Segoe UI Semilight"/>
                </a:endParaRPr>
              </a:p>
            </p:txBody>
          </p:sp>
          <p:grpSp>
            <p:nvGrpSpPr>
              <p:cNvPr id="34" name="Group 33">
                <a:extLst>
                  <a:ext uri="{FF2B5EF4-FFF2-40B4-BE49-F238E27FC236}">
                    <a16:creationId xmlns:a16="http://schemas.microsoft.com/office/drawing/2014/main" id="{79182A3B-9937-45D8-95A5-292DAB71B8FB}"/>
                  </a:ext>
                </a:extLst>
              </p:cNvPr>
              <p:cNvGrpSpPr/>
              <p:nvPr/>
            </p:nvGrpSpPr>
            <p:grpSpPr>
              <a:xfrm flipH="1">
                <a:off x="6425811" y="1822496"/>
                <a:ext cx="151200" cy="189898"/>
                <a:chOff x="4240213" y="3802063"/>
                <a:chExt cx="690551" cy="927102"/>
              </a:xfrm>
              <a:solidFill>
                <a:srgbClr val="0078D7"/>
              </a:solidFill>
            </p:grpSpPr>
            <p:sp>
              <p:nvSpPr>
                <p:cNvPr id="48" name="Freeform 23">
                  <a:extLst>
                    <a:ext uri="{FF2B5EF4-FFF2-40B4-BE49-F238E27FC236}">
                      <a16:creationId xmlns:a16="http://schemas.microsoft.com/office/drawing/2014/main" id="{CEF4A259-9C66-48D5-A364-1B433DB42343}"/>
                    </a:ext>
                  </a:extLst>
                </p:cNvPr>
                <p:cNvSpPr>
                  <a:spLocks/>
                </p:cNvSpPr>
                <p:nvPr/>
              </p:nvSpPr>
              <p:spPr bwMode="auto">
                <a:xfrm>
                  <a:off x="4383079" y="4078291"/>
                  <a:ext cx="547685" cy="650874"/>
                </a:xfrm>
                <a:custGeom>
                  <a:avLst/>
                  <a:gdLst>
                    <a:gd name="T0" fmla="*/ 215 w 345"/>
                    <a:gd name="T1" fmla="*/ 0 h 410"/>
                    <a:gd name="T2" fmla="*/ 183 w 345"/>
                    <a:gd name="T3" fmla="*/ 26 h 410"/>
                    <a:gd name="T4" fmla="*/ 72 w 345"/>
                    <a:gd name="T5" fmla="*/ 126 h 410"/>
                    <a:gd name="T6" fmla="*/ 40 w 345"/>
                    <a:gd name="T7" fmla="*/ 162 h 410"/>
                    <a:gd name="T8" fmla="*/ 28 w 345"/>
                    <a:gd name="T9" fmla="*/ 180 h 410"/>
                    <a:gd name="T10" fmla="*/ 16 w 345"/>
                    <a:gd name="T11" fmla="*/ 196 h 410"/>
                    <a:gd name="T12" fmla="*/ 10 w 345"/>
                    <a:gd name="T13" fmla="*/ 212 h 410"/>
                    <a:gd name="T14" fmla="*/ 4 w 345"/>
                    <a:gd name="T15" fmla="*/ 226 h 410"/>
                    <a:gd name="T16" fmla="*/ 0 w 345"/>
                    <a:gd name="T17" fmla="*/ 238 h 410"/>
                    <a:gd name="T18" fmla="*/ 0 w 345"/>
                    <a:gd name="T19" fmla="*/ 238 h 410"/>
                    <a:gd name="T20" fmla="*/ 4 w 345"/>
                    <a:gd name="T21" fmla="*/ 256 h 410"/>
                    <a:gd name="T22" fmla="*/ 8 w 345"/>
                    <a:gd name="T23" fmla="*/ 274 h 410"/>
                    <a:gd name="T24" fmla="*/ 14 w 345"/>
                    <a:gd name="T25" fmla="*/ 290 h 410"/>
                    <a:gd name="T26" fmla="*/ 20 w 345"/>
                    <a:gd name="T27" fmla="*/ 306 h 410"/>
                    <a:gd name="T28" fmla="*/ 28 w 345"/>
                    <a:gd name="T29" fmla="*/ 322 h 410"/>
                    <a:gd name="T30" fmla="*/ 38 w 345"/>
                    <a:gd name="T31" fmla="*/ 336 h 410"/>
                    <a:gd name="T32" fmla="*/ 48 w 345"/>
                    <a:gd name="T33" fmla="*/ 350 h 410"/>
                    <a:gd name="T34" fmla="*/ 58 w 345"/>
                    <a:gd name="T35" fmla="*/ 362 h 410"/>
                    <a:gd name="T36" fmla="*/ 70 w 345"/>
                    <a:gd name="T37" fmla="*/ 372 h 410"/>
                    <a:gd name="T38" fmla="*/ 82 w 345"/>
                    <a:gd name="T39" fmla="*/ 382 h 410"/>
                    <a:gd name="T40" fmla="*/ 96 w 345"/>
                    <a:gd name="T41" fmla="*/ 390 h 410"/>
                    <a:gd name="T42" fmla="*/ 110 w 345"/>
                    <a:gd name="T43" fmla="*/ 398 h 410"/>
                    <a:gd name="T44" fmla="*/ 124 w 345"/>
                    <a:gd name="T45" fmla="*/ 404 h 410"/>
                    <a:gd name="T46" fmla="*/ 141 w 345"/>
                    <a:gd name="T47" fmla="*/ 408 h 410"/>
                    <a:gd name="T48" fmla="*/ 155 w 345"/>
                    <a:gd name="T49" fmla="*/ 410 h 410"/>
                    <a:gd name="T50" fmla="*/ 171 w 345"/>
                    <a:gd name="T51" fmla="*/ 410 h 410"/>
                    <a:gd name="T52" fmla="*/ 171 w 345"/>
                    <a:gd name="T53" fmla="*/ 410 h 410"/>
                    <a:gd name="T54" fmla="*/ 189 w 345"/>
                    <a:gd name="T55" fmla="*/ 410 h 410"/>
                    <a:gd name="T56" fmla="*/ 207 w 345"/>
                    <a:gd name="T57" fmla="*/ 406 h 410"/>
                    <a:gd name="T58" fmla="*/ 223 w 345"/>
                    <a:gd name="T59" fmla="*/ 402 h 410"/>
                    <a:gd name="T60" fmla="*/ 239 w 345"/>
                    <a:gd name="T61" fmla="*/ 394 h 410"/>
                    <a:gd name="T62" fmla="*/ 255 w 345"/>
                    <a:gd name="T63" fmla="*/ 386 h 410"/>
                    <a:gd name="T64" fmla="*/ 269 w 345"/>
                    <a:gd name="T65" fmla="*/ 374 h 410"/>
                    <a:gd name="T66" fmla="*/ 283 w 345"/>
                    <a:gd name="T67" fmla="*/ 362 h 410"/>
                    <a:gd name="T68" fmla="*/ 295 w 345"/>
                    <a:gd name="T69" fmla="*/ 350 h 410"/>
                    <a:gd name="T70" fmla="*/ 305 w 345"/>
                    <a:gd name="T71" fmla="*/ 334 h 410"/>
                    <a:gd name="T72" fmla="*/ 315 w 345"/>
                    <a:gd name="T73" fmla="*/ 318 h 410"/>
                    <a:gd name="T74" fmla="*/ 325 w 345"/>
                    <a:gd name="T75" fmla="*/ 302 h 410"/>
                    <a:gd name="T76" fmla="*/ 331 w 345"/>
                    <a:gd name="T77" fmla="*/ 284 h 410"/>
                    <a:gd name="T78" fmla="*/ 337 w 345"/>
                    <a:gd name="T79" fmla="*/ 264 h 410"/>
                    <a:gd name="T80" fmla="*/ 341 w 345"/>
                    <a:gd name="T81" fmla="*/ 244 h 410"/>
                    <a:gd name="T82" fmla="*/ 345 w 345"/>
                    <a:gd name="T83" fmla="*/ 224 h 410"/>
                    <a:gd name="T84" fmla="*/ 345 w 345"/>
                    <a:gd name="T85" fmla="*/ 202 h 410"/>
                    <a:gd name="T86" fmla="*/ 345 w 345"/>
                    <a:gd name="T87" fmla="*/ 202 h 410"/>
                    <a:gd name="T88" fmla="*/ 345 w 345"/>
                    <a:gd name="T89" fmla="*/ 184 h 410"/>
                    <a:gd name="T90" fmla="*/ 343 w 345"/>
                    <a:gd name="T91" fmla="*/ 166 h 410"/>
                    <a:gd name="T92" fmla="*/ 339 w 345"/>
                    <a:gd name="T93" fmla="*/ 150 h 410"/>
                    <a:gd name="T94" fmla="*/ 335 w 345"/>
                    <a:gd name="T95" fmla="*/ 132 h 410"/>
                    <a:gd name="T96" fmla="*/ 331 w 345"/>
                    <a:gd name="T97" fmla="*/ 116 h 410"/>
                    <a:gd name="T98" fmla="*/ 323 w 345"/>
                    <a:gd name="T99" fmla="*/ 102 h 410"/>
                    <a:gd name="T100" fmla="*/ 317 w 345"/>
                    <a:gd name="T101" fmla="*/ 86 h 410"/>
                    <a:gd name="T102" fmla="*/ 309 w 345"/>
                    <a:gd name="T103" fmla="*/ 74 h 410"/>
                    <a:gd name="T104" fmla="*/ 299 w 345"/>
                    <a:gd name="T105" fmla="*/ 60 h 410"/>
                    <a:gd name="T106" fmla="*/ 289 w 345"/>
                    <a:gd name="T107" fmla="*/ 48 h 410"/>
                    <a:gd name="T108" fmla="*/ 279 w 345"/>
                    <a:gd name="T109" fmla="*/ 38 h 410"/>
                    <a:gd name="T110" fmla="*/ 267 w 345"/>
                    <a:gd name="T111" fmla="*/ 28 h 410"/>
                    <a:gd name="T112" fmla="*/ 255 w 345"/>
                    <a:gd name="T113" fmla="*/ 18 h 410"/>
                    <a:gd name="T114" fmla="*/ 243 w 345"/>
                    <a:gd name="T115" fmla="*/ 12 h 410"/>
                    <a:gd name="T116" fmla="*/ 229 w 345"/>
                    <a:gd name="T117" fmla="*/ 4 h 410"/>
                    <a:gd name="T118" fmla="*/ 215 w 345"/>
                    <a:gd name="T119" fmla="*/ 0 h 410"/>
                    <a:gd name="T120" fmla="*/ 215 w 345"/>
                    <a:gd name="T1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5" h="410">
                      <a:moveTo>
                        <a:pt x="215" y="0"/>
                      </a:moveTo>
                      <a:lnTo>
                        <a:pt x="183" y="26"/>
                      </a:lnTo>
                      <a:lnTo>
                        <a:pt x="72" y="126"/>
                      </a:lnTo>
                      <a:lnTo>
                        <a:pt x="40" y="162"/>
                      </a:lnTo>
                      <a:lnTo>
                        <a:pt x="28" y="180"/>
                      </a:lnTo>
                      <a:lnTo>
                        <a:pt x="16" y="196"/>
                      </a:lnTo>
                      <a:lnTo>
                        <a:pt x="10" y="212"/>
                      </a:lnTo>
                      <a:lnTo>
                        <a:pt x="4" y="226"/>
                      </a:lnTo>
                      <a:lnTo>
                        <a:pt x="0" y="238"/>
                      </a:lnTo>
                      <a:lnTo>
                        <a:pt x="0" y="238"/>
                      </a:lnTo>
                      <a:lnTo>
                        <a:pt x="4" y="256"/>
                      </a:lnTo>
                      <a:lnTo>
                        <a:pt x="8" y="274"/>
                      </a:lnTo>
                      <a:lnTo>
                        <a:pt x="14" y="290"/>
                      </a:lnTo>
                      <a:lnTo>
                        <a:pt x="20" y="306"/>
                      </a:lnTo>
                      <a:lnTo>
                        <a:pt x="28" y="322"/>
                      </a:lnTo>
                      <a:lnTo>
                        <a:pt x="38" y="336"/>
                      </a:lnTo>
                      <a:lnTo>
                        <a:pt x="48" y="350"/>
                      </a:lnTo>
                      <a:lnTo>
                        <a:pt x="58" y="362"/>
                      </a:lnTo>
                      <a:lnTo>
                        <a:pt x="70" y="372"/>
                      </a:lnTo>
                      <a:lnTo>
                        <a:pt x="82" y="382"/>
                      </a:lnTo>
                      <a:lnTo>
                        <a:pt x="96" y="390"/>
                      </a:lnTo>
                      <a:lnTo>
                        <a:pt x="110" y="398"/>
                      </a:lnTo>
                      <a:lnTo>
                        <a:pt x="124" y="404"/>
                      </a:lnTo>
                      <a:lnTo>
                        <a:pt x="141" y="408"/>
                      </a:lnTo>
                      <a:lnTo>
                        <a:pt x="155" y="410"/>
                      </a:lnTo>
                      <a:lnTo>
                        <a:pt x="171" y="410"/>
                      </a:lnTo>
                      <a:lnTo>
                        <a:pt x="171" y="410"/>
                      </a:lnTo>
                      <a:lnTo>
                        <a:pt x="189" y="410"/>
                      </a:lnTo>
                      <a:lnTo>
                        <a:pt x="207" y="406"/>
                      </a:lnTo>
                      <a:lnTo>
                        <a:pt x="223" y="402"/>
                      </a:lnTo>
                      <a:lnTo>
                        <a:pt x="239" y="394"/>
                      </a:lnTo>
                      <a:lnTo>
                        <a:pt x="255" y="386"/>
                      </a:lnTo>
                      <a:lnTo>
                        <a:pt x="269" y="374"/>
                      </a:lnTo>
                      <a:lnTo>
                        <a:pt x="283" y="362"/>
                      </a:lnTo>
                      <a:lnTo>
                        <a:pt x="295" y="350"/>
                      </a:lnTo>
                      <a:lnTo>
                        <a:pt x="305" y="334"/>
                      </a:lnTo>
                      <a:lnTo>
                        <a:pt x="315" y="318"/>
                      </a:lnTo>
                      <a:lnTo>
                        <a:pt x="325" y="302"/>
                      </a:lnTo>
                      <a:lnTo>
                        <a:pt x="331" y="284"/>
                      </a:lnTo>
                      <a:lnTo>
                        <a:pt x="337" y="264"/>
                      </a:lnTo>
                      <a:lnTo>
                        <a:pt x="341" y="244"/>
                      </a:lnTo>
                      <a:lnTo>
                        <a:pt x="345" y="224"/>
                      </a:lnTo>
                      <a:lnTo>
                        <a:pt x="345" y="202"/>
                      </a:lnTo>
                      <a:lnTo>
                        <a:pt x="345" y="202"/>
                      </a:lnTo>
                      <a:lnTo>
                        <a:pt x="345" y="184"/>
                      </a:lnTo>
                      <a:lnTo>
                        <a:pt x="343" y="166"/>
                      </a:lnTo>
                      <a:lnTo>
                        <a:pt x="339" y="150"/>
                      </a:lnTo>
                      <a:lnTo>
                        <a:pt x="335" y="132"/>
                      </a:lnTo>
                      <a:lnTo>
                        <a:pt x="331" y="116"/>
                      </a:lnTo>
                      <a:lnTo>
                        <a:pt x="323" y="102"/>
                      </a:lnTo>
                      <a:lnTo>
                        <a:pt x="317" y="86"/>
                      </a:lnTo>
                      <a:lnTo>
                        <a:pt x="309" y="74"/>
                      </a:lnTo>
                      <a:lnTo>
                        <a:pt x="299" y="60"/>
                      </a:lnTo>
                      <a:lnTo>
                        <a:pt x="289" y="48"/>
                      </a:lnTo>
                      <a:lnTo>
                        <a:pt x="279" y="38"/>
                      </a:lnTo>
                      <a:lnTo>
                        <a:pt x="267" y="28"/>
                      </a:lnTo>
                      <a:lnTo>
                        <a:pt x="255" y="18"/>
                      </a:lnTo>
                      <a:lnTo>
                        <a:pt x="243" y="12"/>
                      </a:lnTo>
                      <a:lnTo>
                        <a:pt x="229" y="4"/>
                      </a:lnTo>
                      <a:lnTo>
                        <a:pt x="215" y="0"/>
                      </a:lnTo>
                      <a:lnTo>
                        <a:pt x="2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707" tIns="38853" rIns="77707" bIns="38853"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776935">
                    <a:defRPr/>
                  </a:pPr>
                  <a:endParaRPr lang="en-US" sz="1529" kern="0" dirty="0">
                    <a:solidFill>
                      <a:srgbClr val="1B3B41"/>
                    </a:solidFill>
                    <a:latin typeface="Segoe UI"/>
                  </a:endParaRPr>
                </a:p>
              </p:txBody>
            </p:sp>
            <p:sp>
              <p:nvSpPr>
                <p:cNvPr id="49" name="Freeform 20">
                  <a:extLst>
                    <a:ext uri="{FF2B5EF4-FFF2-40B4-BE49-F238E27FC236}">
                      <a16:creationId xmlns:a16="http://schemas.microsoft.com/office/drawing/2014/main" id="{93E6B114-4FFB-477F-B061-927C320794D3}"/>
                    </a:ext>
                  </a:extLst>
                </p:cNvPr>
                <p:cNvSpPr>
                  <a:spLocks/>
                </p:cNvSpPr>
                <p:nvPr/>
              </p:nvSpPr>
              <p:spPr bwMode="auto">
                <a:xfrm>
                  <a:off x="4240213" y="3802063"/>
                  <a:ext cx="285750" cy="269875"/>
                </a:xfrm>
                <a:custGeom>
                  <a:avLst/>
                  <a:gdLst>
                    <a:gd name="T0" fmla="*/ 168 w 180"/>
                    <a:gd name="T1" fmla="*/ 34 h 170"/>
                    <a:gd name="T2" fmla="*/ 168 w 180"/>
                    <a:gd name="T3" fmla="*/ 34 h 170"/>
                    <a:gd name="T4" fmla="*/ 176 w 180"/>
                    <a:gd name="T5" fmla="*/ 48 h 170"/>
                    <a:gd name="T6" fmla="*/ 180 w 180"/>
                    <a:gd name="T7" fmla="*/ 64 h 170"/>
                    <a:gd name="T8" fmla="*/ 180 w 180"/>
                    <a:gd name="T9" fmla="*/ 80 h 170"/>
                    <a:gd name="T10" fmla="*/ 176 w 180"/>
                    <a:gd name="T11" fmla="*/ 96 h 170"/>
                    <a:gd name="T12" fmla="*/ 170 w 180"/>
                    <a:gd name="T13" fmla="*/ 112 h 170"/>
                    <a:gd name="T14" fmla="*/ 160 w 180"/>
                    <a:gd name="T15" fmla="*/ 128 h 170"/>
                    <a:gd name="T16" fmla="*/ 148 w 180"/>
                    <a:gd name="T17" fmla="*/ 142 h 170"/>
                    <a:gd name="T18" fmla="*/ 134 w 180"/>
                    <a:gd name="T19" fmla="*/ 154 h 170"/>
                    <a:gd name="T20" fmla="*/ 134 w 180"/>
                    <a:gd name="T21" fmla="*/ 154 h 170"/>
                    <a:gd name="T22" fmla="*/ 116 w 180"/>
                    <a:gd name="T23" fmla="*/ 162 h 170"/>
                    <a:gd name="T24" fmla="*/ 100 w 180"/>
                    <a:gd name="T25" fmla="*/ 168 h 170"/>
                    <a:gd name="T26" fmla="*/ 82 w 180"/>
                    <a:gd name="T27" fmla="*/ 170 h 170"/>
                    <a:gd name="T28" fmla="*/ 66 w 180"/>
                    <a:gd name="T29" fmla="*/ 170 h 170"/>
                    <a:gd name="T30" fmla="*/ 48 w 180"/>
                    <a:gd name="T31" fmla="*/ 166 h 170"/>
                    <a:gd name="T32" fmla="*/ 34 w 180"/>
                    <a:gd name="T33" fmla="*/ 160 h 170"/>
                    <a:gd name="T34" fmla="*/ 22 w 180"/>
                    <a:gd name="T35" fmla="*/ 150 h 170"/>
                    <a:gd name="T36" fmla="*/ 10 w 180"/>
                    <a:gd name="T37" fmla="*/ 138 h 170"/>
                    <a:gd name="T38" fmla="*/ 10 w 180"/>
                    <a:gd name="T39" fmla="*/ 138 h 170"/>
                    <a:gd name="T40" fmla="*/ 4 w 180"/>
                    <a:gd name="T41" fmla="*/ 122 h 170"/>
                    <a:gd name="T42" fmla="*/ 0 w 180"/>
                    <a:gd name="T43" fmla="*/ 106 h 170"/>
                    <a:gd name="T44" fmla="*/ 0 w 180"/>
                    <a:gd name="T45" fmla="*/ 90 h 170"/>
                    <a:gd name="T46" fmla="*/ 2 w 180"/>
                    <a:gd name="T47" fmla="*/ 74 h 170"/>
                    <a:gd name="T48" fmla="*/ 10 w 180"/>
                    <a:gd name="T49" fmla="*/ 58 h 170"/>
                    <a:gd name="T50" fmla="*/ 18 w 180"/>
                    <a:gd name="T51" fmla="*/ 44 h 170"/>
                    <a:gd name="T52" fmla="*/ 30 w 180"/>
                    <a:gd name="T53" fmla="*/ 30 h 170"/>
                    <a:gd name="T54" fmla="*/ 46 w 180"/>
                    <a:gd name="T55" fmla="*/ 18 h 170"/>
                    <a:gd name="T56" fmla="*/ 46 w 180"/>
                    <a:gd name="T57" fmla="*/ 18 h 170"/>
                    <a:gd name="T58" fmla="*/ 62 w 180"/>
                    <a:gd name="T59" fmla="*/ 10 h 170"/>
                    <a:gd name="T60" fmla="*/ 80 w 180"/>
                    <a:gd name="T61" fmla="*/ 4 h 170"/>
                    <a:gd name="T62" fmla="*/ 98 w 180"/>
                    <a:gd name="T63" fmla="*/ 0 h 170"/>
                    <a:gd name="T64" fmla="*/ 114 w 180"/>
                    <a:gd name="T65" fmla="*/ 2 h 170"/>
                    <a:gd name="T66" fmla="*/ 130 w 180"/>
                    <a:gd name="T67" fmla="*/ 6 h 170"/>
                    <a:gd name="T68" fmla="*/ 146 w 180"/>
                    <a:gd name="T69" fmla="*/ 12 h 170"/>
                    <a:gd name="T70" fmla="*/ 158 w 180"/>
                    <a:gd name="T71" fmla="*/ 22 h 170"/>
                    <a:gd name="T72" fmla="*/ 168 w 180"/>
                    <a:gd name="T73" fmla="*/ 34 h 170"/>
                    <a:gd name="T74" fmla="*/ 168 w 180"/>
                    <a:gd name="T75" fmla="*/ 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70">
                      <a:moveTo>
                        <a:pt x="168" y="34"/>
                      </a:moveTo>
                      <a:lnTo>
                        <a:pt x="168" y="34"/>
                      </a:lnTo>
                      <a:lnTo>
                        <a:pt x="176" y="48"/>
                      </a:lnTo>
                      <a:lnTo>
                        <a:pt x="180" y="64"/>
                      </a:lnTo>
                      <a:lnTo>
                        <a:pt x="180" y="80"/>
                      </a:lnTo>
                      <a:lnTo>
                        <a:pt x="176" y="96"/>
                      </a:lnTo>
                      <a:lnTo>
                        <a:pt x="170" y="112"/>
                      </a:lnTo>
                      <a:lnTo>
                        <a:pt x="160" y="128"/>
                      </a:lnTo>
                      <a:lnTo>
                        <a:pt x="148" y="142"/>
                      </a:lnTo>
                      <a:lnTo>
                        <a:pt x="134" y="154"/>
                      </a:lnTo>
                      <a:lnTo>
                        <a:pt x="134" y="154"/>
                      </a:lnTo>
                      <a:lnTo>
                        <a:pt x="116" y="162"/>
                      </a:lnTo>
                      <a:lnTo>
                        <a:pt x="100" y="168"/>
                      </a:lnTo>
                      <a:lnTo>
                        <a:pt x="82" y="170"/>
                      </a:lnTo>
                      <a:lnTo>
                        <a:pt x="66" y="170"/>
                      </a:lnTo>
                      <a:lnTo>
                        <a:pt x="48" y="166"/>
                      </a:lnTo>
                      <a:lnTo>
                        <a:pt x="34" y="160"/>
                      </a:lnTo>
                      <a:lnTo>
                        <a:pt x="22" y="150"/>
                      </a:lnTo>
                      <a:lnTo>
                        <a:pt x="10" y="138"/>
                      </a:lnTo>
                      <a:lnTo>
                        <a:pt x="10" y="138"/>
                      </a:lnTo>
                      <a:lnTo>
                        <a:pt x="4" y="122"/>
                      </a:lnTo>
                      <a:lnTo>
                        <a:pt x="0" y="106"/>
                      </a:lnTo>
                      <a:lnTo>
                        <a:pt x="0" y="90"/>
                      </a:lnTo>
                      <a:lnTo>
                        <a:pt x="2" y="74"/>
                      </a:lnTo>
                      <a:lnTo>
                        <a:pt x="10" y="58"/>
                      </a:lnTo>
                      <a:lnTo>
                        <a:pt x="18" y="44"/>
                      </a:lnTo>
                      <a:lnTo>
                        <a:pt x="30" y="30"/>
                      </a:lnTo>
                      <a:lnTo>
                        <a:pt x="46" y="18"/>
                      </a:lnTo>
                      <a:lnTo>
                        <a:pt x="46" y="18"/>
                      </a:lnTo>
                      <a:lnTo>
                        <a:pt x="62" y="10"/>
                      </a:lnTo>
                      <a:lnTo>
                        <a:pt x="80" y="4"/>
                      </a:lnTo>
                      <a:lnTo>
                        <a:pt x="98" y="0"/>
                      </a:lnTo>
                      <a:lnTo>
                        <a:pt x="114" y="2"/>
                      </a:lnTo>
                      <a:lnTo>
                        <a:pt x="130" y="6"/>
                      </a:lnTo>
                      <a:lnTo>
                        <a:pt x="146" y="12"/>
                      </a:lnTo>
                      <a:lnTo>
                        <a:pt x="158" y="22"/>
                      </a:lnTo>
                      <a:lnTo>
                        <a:pt x="168" y="34"/>
                      </a:lnTo>
                      <a:lnTo>
                        <a:pt x="16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707" tIns="38853" rIns="77707" bIns="38853"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776935">
                    <a:defRPr/>
                  </a:pPr>
                  <a:endParaRPr lang="en-US" sz="1529" kern="0" dirty="0">
                    <a:solidFill>
                      <a:srgbClr val="1B3B41"/>
                    </a:solidFill>
                    <a:latin typeface="Segoe UI"/>
                  </a:endParaRPr>
                </a:p>
              </p:txBody>
            </p:sp>
            <p:sp>
              <p:nvSpPr>
                <p:cNvPr id="50" name="Freeform 21">
                  <a:extLst>
                    <a:ext uri="{FF2B5EF4-FFF2-40B4-BE49-F238E27FC236}">
                      <a16:creationId xmlns:a16="http://schemas.microsoft.com/office/drawing/2014/main" id="{CCD8EEAF-8B5D-440B-8FB5-B86B6057557E}"/>
                    </a:ext>
                  </a:extLst>
                </p:cNvPr>
                <p:cNvSpPr>
                  <a:spLocks/>
                </p:cNvSpPr>
                <p:nvPr/>
              </p:nvSpPr>
              <p:spPr bwMode="auto">
                <a:xfrm>
                  <a:off x="4284662" y="3938588"/>
                  <a:ext cx="433386" cy="631825"/>
                </a:xfrm>
                <a:custGeom>
                  <a:avLst/>
                  <a:gdLst>
                    <a:gd name="T0" fmla="*/ 104 w 273"/>
                    <a:gd name="T1" fmla="*/ 0 h 398"/>
                    <a:gd name="T2" fmla="*/ 104 w 273"/>
                    <a:gd name="T3" fmla="*/ 0 h 398"/>
                    <a:gd name="T4" fmla="*/ 88 w 273"/>
                    <a:gd name="T5" fmla="*/ 12 h 398"/>
                    <a:gd name="T6" fmla="*/ 72 w 273"/>
                    <a:gd name="T7" fmla="*/ 24 h 398"/>
                    <a:gd name="T8" fmla="*/ 50 w 273"/>
                    <a:gd name="T9" fmla="*/ 48 h 398"/>
                    <a:gd name="T10" fmla="*/ 36 w 273"/>
                    <a:gd name="T11" fmla="*/ 64 h 398"/>
                    <a:gd name="T12" fmla="*/ 34 w 273"/>
                    <a:gd name="T13" fmla="*/ 74 h 398"/>
                    <a:gd name="T14" fmla="*/ 34 w 273"/>
                    <a:gd name="T15" fmla="*/ 74 h 398"/>
                    <a:gd name="T16" fmla="*/ 30 w 273"/>
                    <a:gd name="T17" fmla="*/ 80 h 398"/>
                    <a:gd name="T18" fmla="*/ 22 w 273"/>
                    <a:gd name="T19" fmla="*/ 96 h 398"/>
                    <a:gd name="T20" fmla="*/ 12 w 273"/>
                    <a:gd name="T21" fmla="*/ 124 h 398"/>
                    <a:gd name="T22" fmla="*/ 8 w 273"/>
                    <a:gd name="T23" fmla="*/ 142 h 398"/>
                    <a:gd name="T24" fmla="*/ 4 w 273"/>
                    <a:gd name="T25" fmla="*/ 162 h 398"/>
                    <a:gd name="T26" fmla="*/ 2 w 273"/>
                    <a:gd name="T27" fmla="*/ 184 h 398"/>
                    <a:gd name="T28" fmla="*/ 0 w 273"/>
                    <a:gd name="T29" fmla="*/ 208 h 398"/>
                    <a:gd name="T30" fmla="*/ 0 w 273"/>
                    <a:gd name="T31" fmla="*/ 236 h 398"/>
                    <a:gd name="T32" fmla="*/ 2 w 273"/>
                    <a:gd name="T33" fmla="*/ 266 h 398"/>
                    <a:gd name="T34" fmla="*/ 6 w 273"/>
                    <a:gd name="T35" fmla="*/ 294 h 398"/>
                    <a:gd name="T36" fmla="*/ 16 w 273"/>
                    <a:gd name="T37" fmla="*/ 328 h 398"/>
                    <a:gd name="T38" fmla="*/ 26 w 273"/>
                    <a:gd name="T39" fmla="*/ 362 h 398"/>
                    <a:gd name="T40" fmla="*/ 42 w 273"/>
                    <a:gd name="T41" fmla="*/ 398 h 398"/>
                    <a:gd name="T42" fmla="*/ 42 w 273"/>
                    <a:gd name="T43" fmla="*/ 398 h 398"/>
                    <a:gd name="T44" fmla="*/ 38 w 273"/>
                    <a:gd name="T45" fmla="*/ 382 h 398"/>
                    <a:gd name="T46" fmla="*/ 38 w 273"/>
                    <a:gd name="T47" fmla="*/ 362 h 398"/>
                    <a:gd name="T48" fmla="*/ 42 w 273"/>
                    <a:gd name="T49" fmla="*/ 338 h 398"/>
                    <a:gd name="T50" fmla="*/ 44 w 273"/>
                    <a:gd name="T51" fmla="*/ 324 h 398"/>
                    <a:gd name="T52" fmla="*/ 48 w 273"/>
                    <a:gd name="T53" fmla="*/ 308 h 398"/>
                    <a:gd name="T54" fmla="*/ 54 w 273"/>
                    <a:gd name="T55" fmla="*/ 292 h 398"/>
                    <a:gd name="T56" fmla="*/ 64 w 273"/>
                    <a:gd name="T57" fmla="*/ 276 h 398"/>
                    <a:gd name="T58" fmla="*/ 76 w 273"/>
                    <a:gd name="T59" fmla="*/ 258 h 398"/>
                    <a:gd name="T60" fmla="*/ 88 w 273"/>
                    <a:gd name="T61" fmla="*/ 238 h 398"/>
                    <a:gd name="T62" fmla="*/ 104 w 273"/>
                    <a:gd name="T63" fmla="*/ 220 h 398"/>
                    <a:gd name="T64" fmla="*/ 122 w 273"/>
                    <a:gd name="T65" fmla="*/ 200 h 398"/>
                    <a:gd name="T66" fmla="*/ 233 w 273"/>
                    <a:gd name="T67" fmla="*/ 100 h 398"/>
                    <a:gd name="T68" fmla="*/ 273 w 273"/>
                    <a:gd name="T69" fmla="*/ 68 h 398"/>
                    <a:gd name="T70" fmla="*/ 104 w 273"/>
                    <a:gd name="T7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3" h="398">
                      <a:moveTo>
                        <a:pt x="104" y="0"/>
                      </a:moveTo>
                      <a:lnTo>
                        <a:pt x="104" y="0"/>
                      </a:lnTo>
                      <a:lnTo>
                        <a:pt x="88" y="12"/>
                      </a:lnTo>
                      <a:lnTo>
                        <a:pt x="72" y="24"/>
                      </a:lnTo>
                      <a:lnTo>
                        <a:pt x="50" y="48"/>
                      </a:lnTo>
                      <a:lnTo>
                        <a:pt x="36" y="64"/>
                      </a:lnTo>
                      <a:lnTo>
                        <a:pt x="34" y="74"/>
                      </a:lnTo>
                      <a:lnTo>
                        <a:pt x="34" y="74"/>
                      </a:lnTo>
                      <a:lnTo>
                        <a:pt x="30" y="80"/>
                      </a:lnTo>
                      <a:lnTo>
                        <a:pt x="22" y="96"/>
                      </a:lnTo>
                      <a:lnTo>
                        <a:pt x="12" y="124"/>
                      </a:lnTo>
                      <a:lnTo>
                        <a:pt x="8" y="142"/>
                      </a:lnTo>
                      <a:lnTo>
                        <a:pt x="4" y="162"/>
                      </a:lnTo>
                      <a:lnTo>
                        <a:pt x="2" y="184"/>
                      </a:lnTo>
                      <a:lnTo>
                        <a:pt x="0" y="208"/>
                      </a:lnTo>
                      <a:lnTo>
                        <a:pt x="0" y="236"/>
                      </a:lnTo>
                      <a:lnTo>
                        <a:pt x="2" y="266"/>
                      </a:lnTo>
                      <a:lnTo>
                        <a:pt x="6" y="294"/>
                      </a:lnTo>
                      <a:lnTo>
                        <a:pt x="16" y="328"/>
                      </a:lnTo>
                      <a:lnTo>
                        <a:pt x="26" y="362"/>
                      </a:lnTo>
                      <a:lnTo>
                        <a:pt x="42" y="398"/>
                      </a:lnTo>
                      <a:lnTo>
                        <a:pt x="42" y="398"/>
                      </a:lnTo>
                      <a:lnTo>
                        <a:pt x="38" y="382"/>
                      </a:lnTo>
                      <a:lnTo>
                        <a:pt x="38" y="362"/>
                      </a:lnTo>
                      <a:lnTo>
                        <a:pt x="42" y="338"/>
                      </a:lnTo>
                      <a:lnTo>
                        <a:pt x="44" y="324"/>
                      </a:lnTo>
                      <a:lnTo>
                        <a:pt x="48" y="308"/>
                      </a:lnTo>
                      <a:lnTo>
                        <a:pt x="54" y="292"/>
                      </a:lnTo>
                      <a:lnTo>
                        <a:pt x="64" y="276"/>
                      </a:lnTo>
                      <a:lnTo>
                        <a:pt x="76" y="258"/>
                      </a:lnTo>
                      <a:lnTo>
                        <a:pt x="88" y="238"/>
                      </a:lnTo>
                      <a:lnTo>
                        <a:pt x="104" y="220"/>
                      </a:lnTo>
                      <a:lnTo>
                        <a:pt x="122" y="200"/>
                      </a:lnTo>
                      <a:lnTo>
                        <a:pt x="233" y="100"/>
                      </a:lnTo>
                      <a:lnTo>
                        <a:pt x="273" y="68"/>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707" tIns="38853" rIns="77707" bIns="38853"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776935">
                    <a:defRPr/>
                  </a:pPr>
                  <a:endParaRPr lang="en-US" sz="1529" kern="0" dirty="0">
                    <a:solidFill>
                      <a:srgbClr val="1B3B41"/>
                    </a:solidFill>
                    <a:latin typeface="Segoe UI"/>
                  </a:endParaRPr>
                </a:p>
              </p:txBody>
            </p:sp>
            <p:sp>
              <p:nvSpPr>
                <p:cNvPr id="51" name="Freeform 24">
                  <a:extLst>
                    <a:ext uri="{FF2B5EF4-FFF2-40B4-BE49-F238E27FC236}">
                      <a16:creationId xmlns:a16="http://schemas.microsoft.com/office/drawing/2014/main" id="{B3124598-45F6-450F-83C3-0498C8BA14C1}"/>
                    </a:ext>
                  </a:extLst>
                </p:cNvPr>
                <p:cNvSpPr>
                  <a:spLocks/>
                </p:cNvSpPr>
                <p:nvPr/>
              </p:nvSpPr>
              <p:spPr bwMode="auto">
                <a:xfrm>
                  <a:off x="4424363" y="3868738"/>
                  <a:ext cx="500062" cy="327025"/>
                </a:xfrm>
                <a:custGeom>
                  <a:avLst/>
                  <a:gdLst>
                    <a:gd name="T0" fmla="*/ 185 w 315"/>
                    <a:gd name="T1" fmla="*/ 112 h 206"/>
                    <a:gd name="T2" fmla="*/ 185 w 315"/>
                    <a:gd name="T3" fmla="*/ 112 h 206"/>
                    <a:gd name="T4" fmla="*/ 193 w 315"/>
                    <a:gd name="T5" fmla="*/ 114 h 206"/>
                    <a:gd name="T6" fmla="*/ 209 w 315"/>
                    <a:gd name="T7" fmla="*/ 118 h 206"/>
                    <a:gd name="T8" fmla="*/ 233 w 315"/>
                    <a:gd name="T9" fmla="*/ 130 h 206"/>
                    <a:gd name="T10" fmla="*/ 245 w 315"/>
                    <a:gd name="T11" fmla="*/ 140 h 206"/>
                    <a:gd name="T12" fmla="*/ 259 w 315"/>
                    <a:gd name="T13" fmla="*/ 150 h 206"/>
                    <a:gd name="T14" fmla="*/ 259 w 315"/>
                    <a:gd name="T15" fmla="*/ 150 h 206"/>
                    <a:gd name="T16" fmla="*/ 279 w 315"/>
                    <a:gd name="T17" fmla="*/ 172 h 206"/>
                    <a:gd name="T18" fmla="*/ 295 w 315"/>
                    <a:gd name="T19" fmla="*/ 190 h 206"/>
                    <a:gd name="T20" fmla="*/ 305 w 315"/>
                    <a:gd name="T21" fmla="*/ 206 h 206"/>
                    <a:gd name="T22" fmla="*/ 305 w 315"/>
                    <a:gd name="T23" fmla="*/ 206 h 206"/>
                    <a:gd name="T24" fmla="*/ 311 w 315"/>
                    <a:gd name="T25" fmla="*/ 190 h 206"/>
                    <a:gd name="T26" fmla="*/ 315 w 315"/>
                    <a:gd name="T27" fmla="*/ 172 h 206"/>
                    <a:gd name="T28" fmla="*/ 315 w 315"/>
                    <a:gd name="T29" fmla="*/ 150 h 206"/>
                    <a:gd name="T30" fmla="*/ 315 w 315"/>
                    <a:gd name="T31" fmla="*/ 138 h 206"/>
                    <a:gd name="T32" fmla="*/ 311 w 315"/>
                    <a:gd name="T33" fmla="*/ 124 h 206"/>
                    <a:gd name="T34" fmla="*/ 307 w 315"/>
                    <a:gd name="T35" fmla="*/ 112 h 206"/>
                    <a:gd name="T36" fmla="*/ 301 w 315"/>
                    <a:gd name="T37" fmla="*/ 98 h 206"/>
                    <a:gd name="T38" fmla="*/ 291 w 315"/>
                    <a:gd name="T39" fmla="*/ 84 h 206"/>
                    <a:gd name="T40" fmla="*/ 281 w 315"/>
                    <a:gd name="T41" fmla="*/ 70 h 206"/>
                    <a:gd name="T42" fmla="*/ 267 w 315"/>
                    <a:gd name="T43" fmla="*/ 56 h 206"/>
                    <a:gd name="T44" fmla="*/ 249 w 315"/>
                    <a:gd name="T45" fmla="*/ 44 h 206"/>
                    <a:gd name="T46" fmla="*/ 249 w 315"/>
                    <a:gd name="T47" fmla="*/ 44 h 206"/>
                    <a:gd name="T48" fmla="*/ 229 w 315"/>
                    <a:gd name="T49" fmla="*/ 32 h 206"/>
                    <a:gd name="T50" fmla="*/ 211 w 315"/>
                    <a:gd name="T51" fmla="*/ 22 h 206"/>
                    <a:gd name="T52" fmla="*/ 191 w 315"/>
                    <a:gd name="T53" fmla="*/ 14 h 206"/>
                    <a:gd name="T54" fmla="*/ 173 w 315"/>
                    <a:gd name="T55" fmla="*/ 8 h 206"/>
                    <a:gd name="T56" fmla="*/ 155 w 315"/>
                    <a:gd name="T57" fmla="*/ 4 h 206"/>
                    <a:gd name="T58" fmla="*/ 137 w 315"/>
                    <a:gd name="T59" fmla="*/ 0 h 206"/>
                    <a:gd name="T60" fmla="*/ 119 w 315"/>
                    <a:gd name="T61" fmla="*/ 0 h 206"/>
                    <a:gd name="T62" fmla="*/ 103 w 315"/>
                    <a:gd name="T63" fmla="*/ 0 h 206"/>
                    <a:gd name="T64" fmla="*/ 86 w 315"/>
                    <a:gd name="T65" fmla="*/ 2 h 206"/>
                    <a:gd name="T66" fmla="*/ 70 w 315"/>
                    <a:gd name="T67" fmla="*/ 6 h 206"/>
                    <a:gd name="T68" fmla="*/ 56 w 315"/>
                    <a:gd name="T69" fmla="*/ 12 h 206"/>
                    <a:gd name="T70" fmla="*/ 42 w 315"/>
                    <a:gd name="T71" fmla="*/ 18 h 206"/>
                    <a:gd name="T72" fmla="*/ 30 w 315"/>
                    <a:gd name="T73" fmla="*/ 26 h 206"/>
                    <a:gd name="T74" fmla="*/ 18 w 315"/>
                    <a:gd name="T75" fmla="*/ 34 h 206"/>
                    <a:gd name="T76" fmla="*/ 8 w 315"/>
                    <a:gd name="T77" fmla="*/ 44 h 206"/>
                    <a:gd name="T78" fmla="*/ 0 w 315"/>
                    <a:gd name="T79" fmla="*/ 56 h 206"/>
                    <a:gd name="T80" fmla="*/ 185 w 315"/>
                    <a:gd name="T81" fmla="*/ 11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5" h="206">
                      <a:moveTo>
                        <a:pt x="185" y="112"/>
                      </a:moveTo>
                      <a:lnTo>
                        <a:pt x="185" y="112"/>
                      </a:lnTo>
                      <a:lnTo>
                        <a:pt x="193" y="114"/>
                      </a:lnTo>
                      <a:lnTo>
                        <a:pt x="209" y="118"/>
                      </a:lnTo>
                      <a:lnTo>
                        <a:pt x="233" y="130"/>
                      </a:lnTo>
                      <a:lnTo>
                        <a:pt x="245" y="140"/>
                      </a:lnTo>
                      <a:lnTo>
                        <a:pt x="259" y="150"/>
                      </a:lnTo>
                      <a:lnTo>
                        <a:pt x="259" y="150"/>
                      </a:lnTo>
                      <a:lnTo>
                        <a:pt x="279" y="172"/>
                      </a:lnTo>
                      <a:lnTo>
                        <a:pt x="295" y="190"/>
                      </a:lnTo>
                      <a:lnTo>
                        <a:pt x="305" y="206"/>
                      </a:lnTo>
                      <a:lnTo>
                        <a:pt x="305" y="206"/>
                      </a:lnTo>
                      <a:lnTo>
                        <a:pt x="311" y="190"/>
                      </a:lnTo>
                      <a:lnTo>
                        <a:pt x="315" y="172"/>
                      </a:lnTo>
                      <a:lnTo>
                        <a:pt x="315" y="150"/>
                      </a:lnTo>
                      <a:lnTo>
                        <a:pt x="315" y="138"/>
                      </a:lnTo>
                      <a:lnTo>
                        <a:pt x="311" y="124"/>
                      </a:lnTo>
                      <a:lnTo>
                        <a:pt x="307" y="112"/>
                      </a:lnTo>
                      <a:lnTo>
                        <a:pt x="301" y="98"/>
                      </a:lnTo>
                      <a:lnTo>
                        <a:pt x="291" y="84"/>
                      </a:lnTo>
                      <a:lnTo>
                        <a:pt x="281" y="70"/>
                      </a:lnTo>
                      <a:lnTo>
                        <a:pt x="267" y="56"/>
                      </a:lnTo>
                      <a:lnTo>
                        <a:pt x="249" y="44"/>
                      </a:lnTo>
                      <a:lnTo>
                        <a:pt x="249" y="44"/>
                      </a:lnTo>
                      <a:lnTo>
                        <a:pt x="229" y="32"/>
                      </a:lnTo>
                      <a:lnTo>
                        <a:pt x="211" y="22"/>
                      </a:lnTo>
                      <a:lnTo>
                        <a:pt x="191" y="14"/>
                      </a:lnTo>
                      <a:lnTo>
                        <a:pt x="173" y="8"/>
                      </a:lnTo>
                      <a:lnTo>
                        <a:pt x="155" y="4"/>
                      </a:lnTo>
                      <a:lnTo>
                        <a:pt x="137" y="0"/>
                      </a:lnTo>
                      <a:lnTo>
                        <a:pt x="119" y="0"/>
                      </a:lnTo>
                      <a:lnTo>
                        <a:pt x="103" y="0"/>
                      </a:lnTo>
                      <a:lnTo>
                        <a:pt x="86" y="2"/>
                      </a:lnTo>
                      <a:lnTo>
                        <a:pt x="70" y="6"/>
                      </a:lnTo>
                      <a:lnTo>
                        <a:pt x="56" y="12"/>
                      </a:lnTo>
                      <a:lnTo>
                        <a:pt x="42" y="18"/>
                      </a:lnTo>
                      <a:lnTo>
                        <a:pt x="30" y="26"/>
                      </a:lnTo>
                      <a:lnTo>
                        <a:pt x="18" y="34"/>
                      </a:lnTo>
                      <a:lnTo>
                        <a:pt x="8" y="44"/>
                      </a:lnTo>
                      <a:lnTo>
                        <a:pt x="0" y="56"/>
                      </a:lnTo>
                      <a:lnTo>
                        <a:pt x="185"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707" tIns="38853" rIns="77707" bIns="38853"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776935">
                    <a:defRPr/>
                  </a:pPr>
                  <a:endParaRPr lang="en-US" sz="1529" kern="0" dirty="0">
                    <a:solidFill>
                      <a:srgbClr val="1B3B41"/>
                    </a:solidFill>
                    <a:latin typeface="Segoe UI"/>
                  </a:endParaRPr>
                </a:p>
              </p:txBody>
            </p:sp>
          </p:grpSp>
          <p:sp>
            <p:nvSpPr>
              <p:cNvPr id="35" name="Freeform 3069">
                <a:extLst>
                  <a:ext uri="{FF2B5EF4-FFF2-40B4-BE49-F238E27FC236}">
                    <a16:creationId xmlns:a16="http://schemas.microsoft.com/office/drawing/2014/main" id="{3FBE165C-593E-4478-9733-6F7172A21E32}"/>
                  </a:ext>
                </a:extLst>
              </p:cNvPr>
              <p:cNvSpPr>
                <a:spLocks/>
              </p:cNvSpPr>
              <p:nvPr/>
            </p:nvSpPr>
            <p:spPr bwMode="auto">
              <a:xfrm rot="1223379">
                <a:off x="6232170" y="1994371"/>
                <a:ext cx="163780" cy="159564"/>
              </a:xfrm>
              <a:custGeom>
                <a:avLst/>
                <a:gdLst>
                  <a:gd name="connsiteX0" fmla="*/ 0 w 784042"/>
                  <a:gd name="connsiteY0" fmla="*/ 145868 h 943415"/>
                  <a:gd name="connsiteX1" fmla="*/ 0 w 784042"/>
                  <a:gd name="connsiteY1" fmla="*/ 154957 h 943415"/>
                  <a:gd name="connsiteX2" fmla="*/ 0 w 784042"/>
                  <a:gd name="connsiteY2" fmla="*/ 177680 h 943415"/>
                  <a:gd name="connsiteX3" fmla="*/ 2445 w 784042"/>
                  <a:gd name="connsiteY3" fmla="*/ 198129 h 943415"/>
                  <a:gd name="connsiteX4" fmla="*/ 12224 w 784042"/>
                  <a:gd name="connsiteY4" fmla="*/ 220851 h 943415"/>
                  <a:gd name="connsiteX5" fmla="*/ 290940 w 784042"/>
                  <a:gd name="connsiteY5" fmla="*/ 875249 h 943415"/>
                  <a:gd name="connsiteX6" fmla="*/ 303164 w 784042"/>
                  <a:gd name="connsiteY6" fmla="*/ 895699 h 943415"/>
                  <a:gd name="connsiteX7" fmla="*/ 317834 w 784042"/>
                  <a:gd name="connsiteY7" fmla="*/ 913876 h 943415"/>
                  <a:gd name="connsiteX8" fmla="*/ 337392 w 784042"/>
                  <a:gd name="connsiteY8" fmla="*/ 927510 h 943415"/>
                  <a:gd name="connsiteX9" fmla="*/ 359396 w 784042"/>
                  <a:gd name="connsiteY9" fmla="*/ 936598 h 943415"/>
                  <a:gd name="connsiteX10" fmla="*/ 383845 w 784042"/>
                  <a:gd name="connsiteY10" fmla="*/ 943415 h 943415"/>
                  <a:gd name="connsiteX11" fmla="*/ 413183 w 784042"/>
                  <a:gd name="connsiteY11" fmla="*/ 943415 h 943415"/>
                  <a:gd name="connsiteX12" fmla="*/ 440077 w 784042"/>
                  <a:gd name="connsiteY12" fmla="*/ 938871 h 943415"/>
                  <a:gd name="connsiteX13" fmla="*/ 471860 w 784042"/>
                  <a:gd name="connsiteY13" fmla="*/ 929782 h 943415"/>
                  <a:gd name="connsiteX14" fmla="*/ 650336 w 784042"/>
                  <a:gd name="connsiteY14" fmla="*/ 872976 h 943415"/>
                  <a:gd name="connsiteX15" fmla="*/ 677230 w 784042"/>
                  <a:gd name="connsiteY15" fmla="*/ 866160 h 943415"/>
                  <a:gd name="connsiteX16" fmla="*/ 701678 w 784042"/>
                  <a:gd name="connsiteY16" fmla="*/ 854799 h 943415"/>
                  <a:gd name="connsiteX17" fmla="*/ 708578 w 784042"/>
                  <a:gd name="connsiteY17" fmla="*/ 850218 h 943415"/>
                  <a:gd name="connsiteX18" fmla="*/ 708587 w 784042"/>
                  <a:gd name="connsiteY18" fmla="*/ 850216 h 943415"/>
                  <a:gd name="connsiteX19" fmla="*/ 723356 w 784042"/>
                  <a:gd name="connsiteY19" fmla="*/ 846102 h 943415"/>
                  <a:gd name="connsiteX20" fmla="*/ 735733 w 784042"/>
                  <a:gd name="connsiteY20" fmla="*/ 839702 h 943415"/>
                  <a:gd name="connsiteX21" fmla="*/ 748058 w 784042"/>
                  <a:gd name="connsiteY21" fmla="*/ 835530 h 943415"/>
                  <a:gd name="connsiteX22" fmla="*/ 758042 w 784042"/>
                  <a:gd name="connsiteY22" fmla="*/ 826844 h 943415"/>
                  <a:gd name="connsiteX23" fmla="*/ 765530 w 784042"/>
                  <a:gd name="connsiteY23" fmla="*/ 820331 h 943415"/>
                  <a:gd name="connsiteX24" fmla="*/ 773071 w 784042"/>
                  <a:gd name="connsiteY24" fmla="*/ 811588 h 943415"/>
                  <a:gd name="connsiteX25" fmla="*/ 778167 w 784042"/>
                  <a:gd name="connsiteY25" fmla="*/ 802789 h 943415"/>
                  <a:gd name="connsiteX26" fmla="*/ 783315 w 784042"/>
                  <a:gd name="connsiteY26" fmla="*/ 791761 h 943415"/>
                  <a:gd name="connsiteX27" fmla="*/ 783523 w 784042"/>
                  <a:gd name="connsiteY27" fmla="*/ 782848 h 943415"/>
                  <a:gd name="connsiteX28" fmla="*/ 784042 w 784042"/>
                  <a:gd name="connsiteY28" fmla="*/ 760565 h 943415"/>
                  <a:gd name="connsiteX29" fmla="*/ 782065 w 784042"/>
                  <a:gd name="connsiteY29" fmla="*/ 740453 h 943415"/>
                  <a:gd name="connsiteX30" fmla="*/ 772808 w 784042"/>
                  <a:gd name="connsiteY30" fmla="*/ 717942 h 943415"/>
                  <a:gd name="connsiteX31" fmla="*/ 509124 w 784042"/>
                  <a:gd name="connsiteY31" fmla="*/ 69697 h 943415"/>
                  <a:gd name="connsiteX32" fmla="*/ 497370 w 784042"/>
                  <a:gd name="connsiteY32" fmla="*/ 49357 h 943415"/>
                  <a:gd name="connsiteX33" fmla="*/ 483120 w 784042"/>
                  <a:gd name="connsiteY33" fmla="*/ 31189 h 943415"/>
                  <a:gd name="connsiteX34" fmla="*/ 463878 w 784042"/>
                  <a:gd name="connsiteY34" fmla="*/ 17364 h 943415"/>
                  <a:gd name="connsiteX35" fmla="*/ 442088 w 784042"/>
                  <a:gd name="connsiteY35" fmla="*/ 7937 h 943415"/>
                  <a:gd name="connsiteX36" fmla="*/ 417802 w 784042"/>
                  <a:gd name="connsiteY36" fmla="*/ 683 h 943415"/>
                  <a:gd name="connsiteX37" fmla="*/ 388471 w 784042"/>
                  <a:gd name="connsiteY37" fmla="*/ 0 h 943415"/>
                  <a:gd name="connsiteX38" fmla="*/ 361481 w 784042"/>
                  <a:gd name="connsiteY38" fmla="*/ 3829 h 943415"/>
                  <a:gd name="connsiteX39" fmla="*/ 329499 w 784042"/>
                  <a:gd name="connsiteY39" fmla="*/ 12002 h 943415"/>
                  <a:gd name="connsiteX40" fmla="*/ 149773 w 784042"/>
                  <a:gd name="connsiteY40" fmla="*/ 63551 h 943415"/>
                  <a:gd name="connsiteX41" fmla="*/ 122731 w 784042"/>
                  <a:gd name="connsiteY41" fmla="*/ 69610 h 943415"/>
                  <a:gd name="connsiteX42" fmla="*/ 103319 w 784042"/>
                  <a:gd name="connsiteY42" fmla="*/ 77918 h 943415"/>
                  <a:gd name="connsiteX43" fmla="*/ 90460 w 784042"/>
                  <a:gd name="connsiteY43" fmla="*/ 79975 h 943415"/>
                  <a:gd name="connsiteX44" fmla="*/ 73346 w 784042"/>
                  <a:gd name="connsiteY44" fmla="*/ 84519 h 943415"/>
                  <a:gd name="connsiteX45" fmla="*/ 58677 w 784042"/>
                  <a:gd name="connsiteY45" fmla="*/ 89064 h 943415"/>
                  <a:gd name="connsiteX46" fmla="*/ 46453 w 784042"/>
                  <a:gd name="connsiteY46" fmla="*/ 95880 h 943415"/>
                  <a:gd name="connsiteX47" fmla="*/ 34228 w 784042"/>
                  <a:gd name="connsiteY47" fmla="*/ 100425 h 943415"/>
                  <a:gd name="connsiteX48" fmla="*/ 24449 w 784042"/>
                  <a:gd name="connsiteY48" fmla="*/ 109513 h 943415"/>
                  <a:gd name="connsiteX49" fmla="*/ 17114 w 784042"/>
                  <a:gd name="connsiteY49" fmla="*/ 116330 h 943415"/>
                  <a:gd name="connsiteX50" fmla="*/ 9779 w 784042"/>
                  <a:gd name="connsiteY50" fmla="*/ 125419 h 943415"/>
                  <a:gd name="connsiteX51" fmla="*/ 4890 w 784042"/>
                  <a:gd name="connsiteY51" fmla="*/ 134508 h 94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4042" h="943415">
                    <a:moveTo>
                      <a:pt x="0" y="145868"/>
                    </a:moveTo>
                    <a:lnTo>
                      <a:pt x="0" y="154957"/>
                    </a:lnTo>
                    <a:lnTo>
                      <a:pt x="0" y="177680"/>
                    </a:lnTo>
                    <a:lnTo>
                      <a:pt x="2445" y="198129"/>
                    </a:lnTo>
                    <a:lnTo>
                      <a:pt x="12224" y="220851"/>
                    </a:lnTo>
                    <a:lnTo>
                      <a:pt x="290940" y="875249"/>
                    </a:lnTo>
                    <a:lnTo>
                      <a:pt x="303164" y="895699"/>
                    </a:lnTo>
                    <a:lnTo>
                      <a:pt x="317834" y="913876"/>
                    </a:lnTo>
                    <a:lnTo>
                      <a:pt x="337392" y="927510"/>
                    </a:lnTo>
                    <a:lnTo>
                      <a:pt x="359396" y="936598"/>
                    </a:lnTo>
                    <a:lnTo>
                      <a:pt x="383845" y="943415"/>
                    </a:lnTo>
                    <a:lnTo>
                      <a:pt x="413183" y="943415"/>
                    </a:lnTo>
                    <a:lnTo>
                      <a:pt x="440077" y="938871"/>
                    </a:lnTo>
                    <a:lnTo>
                      <a:pt x="471860" y="929782"/>
                    </a:lnTo>
                    <a:lnTo>
                      <a:pt x="650336" y="872976"/>
                    </a:lnTo>
                    <a:lnTo>
                      <a:pt x="677230" y="866160"/>
                    </a:lnTo>
                    <a:lnTo>
                      <a:pt x="701678" y="854799"/>
                    </a:lnTo>
                    <a:lnTo>
                      <a:pt x="708578" y="850218"/>
                    </a:lnTo>
                    <a:lnTo>
                      <a:pt x="708587" y="850216"/>
                    </a:lnTo>
                    <a:lnTo>
                      <a:pt x="723356" y="846102"/>
                    </a:lnTo>
                    <a:lnTo>
                      <a:pt x="735733" y="839702"/>
                    </a:lnTo>
                    <a:lnTo>
                      <a:pt x="748058" y="835530"/>
                    </a:lnTo>
                    <a:lnTo>
                      <a:pt x="758042" y="826844"/>
                    </a:lnTo>
                    <a:lnTo>
                      <a:pt x="765530" y="820331"/>
                    </a:lnTo>
                    <a:lnTo>
                      <a:pt x="773071" y="811588"/>
                    </a:lnTo>
                    <a:lnTo>
                      <a:pt x="778167" y="802789"/>
                    </a:lnTo>
                    <a:lnTo>
                      <a:pt x="783315" y="791761"/>
                    </a:lnTo>
                    <a:lnTo>
                      <a:pt x="783523" y="782848"/>
                    </a:lnTo>
                    <a:lnTo>
                      <a:pt x="784042" y="760565"/>
                    </a:lnTo>
                    <a:lnTo>
                      <a:pt x="782065" y="740453"/>
                    </a:lnTo>
                    <a:lnTo>
                      <a:pt x="772808" y="717942"/>
                    </a:lnTo>
                    <a:lnTo>
                      <a:pt x="509124" y="69697"/>
                    </a:lnTo>
                    <a:lnTo>
                      <a:pt x="497370" y="49357"/>
                    </a:lnTo>
                    <a:lnTo>
                      <a:pt x="483120" y="31189"/>
                    </a:lnTo>
                    <a:lnTo>
                      <a:pt x="463878" y="17364"/>
                    </a:lnTo>
                    <a:lnTo>
                      <a:pt x="442088" y="7937"/>
                    </a:lnTo>
                    <a:lnTo>
                      <a:pt x="417802" y="683"/>
                    </a:lnTo>
                    <a:lnTo>
                      <a:pt x="388471" y="0"/>
                    </a:lnTo>
                    <a:lnTo>
                      <a:pt x="361481" y="3829"/>
                    </a:lnTo>
                    <a:lnTo>
                      <a:pt x="329499" y="12002"/>
                    </a:lnTo>
                    <a:lnTo>
                      <a:pt x="149773" y="63551"/>
                    </a:lnTo>
                    <a:lnTo>
                      <a:pt x="122731" y="69610"/>
                    </a:lnTo>
                    <a:lnTo>
                      <a:pt x="103319" y="77918"/>
                    </a:lnTo>
                    <a:lnTo>
                      <a:pt x="90460" y="79975"/>
                    </a:lnTo>
                    <a:lnTo>
                      <a:pt x="73346" y="84519"/>
                    </a:lnTo>
                    <a:lnTo>
                      <a:pt x="58677" y="89064"/>
                    </a:lnTo>
                    <a:lnTo>
                      <a:pt x="46453" y="95880"/>
                    </a:lnTo>
                    <a:lnTo>
                      <a:pt x="34228" y="100425"/>
                    </a:lnTo>
                    <a:lnTo>
                      <a:pt x="24449" y="109513"/>
                    </a:lnTo>
                    <a:lnTo>
                      <a:pt x="17114" y="116330"/>
                    </a:lnTo>
                    <a:lnTo>
                      <a:pt x="9779" y="125419"/>
                    </a:lnTo>
                    <a:lnTo>
                      <a:pt x="4890" y="134508"/>
                    </a:lnTo>
                    <a:close/>
                  </a:path>
                </a:pathLst>
              </a:custGeom>
              <a:solidFill>
                <a:srgbClr val="FFFFFF"/>
              </a:solidFill>
              <a:ln w="19050">
                <a:solidFill>
                  <a:srgbClr val="FFFFFF">
                    <a:lumMod val="65000"/>
                  </a:srgbClr>
                </a:solidFill>
              </a:ln>
            </p:spPr>
            <p:txBody>
              <a:bodyPr vert="horz" wrap="square" lIns="93221" tIns="46611" rIns="93221" bIns="46611" numCol="1" anchor="t" anchorCtr="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983">
                  <a:defRPr/>
                </a:pPr>
                <a:endParaRPr lang="en-US" sz="1836" kern="0" dirty="0">
                  <a:solidFill>
                    <a:srgbClr val="1B3B41"/>
                  </a:solidFill>
                  <a:latin typeface="Segoe UI Semilight"/>
                </a:endParaRPr>
              </a:p>
            </p:txBody>
          </p:sp>
          <p:sp>
            <p:nvSpPr>
              <p:cNvPr id="36" name="Freeform: Shape 35">
                <a:extLst>
                  <a:ext uri="{FF2B5EF4-FFF2-40B4-BE49-F238E27FC236}">
                    <a16:creationId xmlns:a16="http://schemas.microsoft.com/office/drawing/2014/main" id="{4115015D-FC51-4480-9208-4CABE2882AC2}"/>
                  </a:ext>
                </a:extLst>
              </p:cNvPr>
              <p:cNvSpPr/>
              <p:nvPr/>
            </p:nvSpPr>
            <p:spPr bwMode="auto">
              <a:xfrm rot="8125835" flipH="1">
                <a:off x="6286708" y="2048597"/>
                <a:ext cx="270798" cy="182890"/>
              </a:xfrm>
              <a:custGeom>
                <a:avLst/>
                <a:gdLst>
                  <a:gd name="connsiteX0" fmla="*/ 0 w 270798"/>
                  <a:gd name="connsiteY0" fmla="*/ 35552 h 182890"/>
                  <a:gd name="connsiteX1" fmla="*/ 0 w 270798"/>
                  <a:gd name="connsiteY1" fmla="*/ 35551 h 182890"/>
                  <a:gd name="connsiteX2" fmla="*/ 0 w 270798"/>
                  <a:gd name="connsiteY2" fmla="*/ 35551 h 182890"/>
                  <a:gd name="connsiteX3" fmla="*/ 71353 w 270798"/>
                  <a:gd name="connsiteY3" fmla="*/ 182890 h 182890"/>
                  <a:gd name="connsiteX4" fmla="*/ 71352 w 270798"/>
                  <a:gd name="connsiteY4" fmla="*/ 182890 h 182890"/>
                  <a:gd name="connsiteX5" fmla="*/ 71352 w 270798"/>
                  <a:gd name="connsiteY5" fmla="*/ 182890 h 182890"/>
                  <a:gd name="connsiteX6" fmla="*/ 260384 w 270798"/>
                  <a:gd name="connsiteY6" fmla="*/ 60691 h 182890"/>
                  <a:gd name="connsiteX7" fmla="*/ 270797 w 270798"/>
                  <a:gd name="connsiteY7" fmla="*/ 35552 h 182890"/>
                  <a:gd name="connsiteX8" fmla="*/ 270798 w 270798"/>
                  <a:gd name="connsiteY8" fmla="*/ 35552 h 182890"/>
                  <a:gd name="connsiteX9" fmla="*/ 235246 w 270798"/>
                  <a:gd name="connsiteY9" fmla="*/ 0 h 182890"/>
                  <a:gd name="connsiteX10" fmla="*/ 35552 w 270798"/>
                  <a:gd name="connsiteY10" fmla="*/ 0 h 182890"/>
                  <a:gd name="connsiteX11" fmla="*/ 10413 w 270798"/>
                  <a:gd name="connsiteY11" fmla="*/ 10413 h 182890"/>
                  <a:gd name="connsiteX12" fmla="*/ 6510 w 270798"/>
                  <a:gd name="connsiteY12" fmla="*/ 19835 h 182890"/>
                  <a:gd name="connsiteX13" fmla="*/ 4578 w 270798"/>
                  <a:gd name="connsiteY13" fmla="*/ 21273 h 182890"/>
                  <a:gd name="connsiteX14" fmla="*/ 3846 w 270798"/>
                  <a:gd name="connsiteY14" fmla="*/ 26266 h 182890"/>
                  <a:gd name="connsiteX15" fmla="*/ 0 w 270798"/>
                  <a:gd name="connsiteY15" fmla="*/ 35551 h 182890"/>
                  <a:gd name="connsiteX16" fmla="*/ 1836 w 270798"/>
                  <a:gd name="connsiteY16" fmla="*/ 39983 h 182890"/>
                  <a:gd name="connsiteX17" fmla="*/ 623 w 270798"/>
                  <a:gd name="connsiteY17" fmla="*/ 48261 h 182890"/>
                  <a:gd name="connsiteX18" fmla="*/ 28078 w 270798"/>
                  <a:gd name="connsiteY18" fmla="*/ 157055 h 182890"/>
                  <a:gd name="connsiteX19" fmla="*/ 44365 w 270798"/>
                  <a:gd name="connsiteY19" fmla="*/ 178935 h 182890"/>
                  <a:gd name="connsiteX20" fmla="*/ 71352 w 270798"/>
                  <a:gd name="connsiteY20" fmla="*/ 182890 h 182890"/>
                  <a:gd name="connsiteX21" fmla="*/ 93232 w 270798"/>
                  <a:gd name="connsiteY21" fmla="*/ 166603 h 182890"/>
                  <a:gd name="connsiteX22" fmla="*/ 97187 w 270798"/>
                  <a:gd name="connsiteY22" fmla="*/ 139615 h 182890"/>
                  <a:gd name="connsiteX23" fmla="*/ 79898 w 270798"/>
                  <a:gd name="connsiteY23" fmla="*/ 71103 h 182890"/>
                  <a:gd name="connsiteX24" fmla="*/ 235245 w 270798"/>
                  <a:gd name="connsiteY24" fmla="*/ 71104 h 182890"/>
                  <a:gd name="connsiteX25" fmla="*/ 260384 w 270798"/>
                  <a:gd name="connsiteY25" fmla="*/ 60691 h 1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98" h="182890">
                    <a:moveTo>
                      <a:pt x="0" y="35552"/>
                    </a:moveTo>
                    <a:lnTo>
                      <a:pt x="0" y="35551"/>
                    </a:lnTo>
                    <a:lnTo>
                      <a:pt x="0" y="35551"/>
                    </a:lnTo>
                    <a:close/>
                    <a:moveTo>
                      <a:pt x="71353" y="182890"/>
                    </a:moveTo>
                    <a:lnTo>
                      <a:pt x="71352" y="182890"/>
                    </a:lnTo>
                    <a:lnTo>
                      <a:pt x="71352" y="182890"/>
                    </a:lnTo>
                    <a:close/>
                    <a:moveTo>
                      <a:pt x="260384" y="60691"/>
                    </a:moveTo>
                    <a:cubicBezTo>
                      <a:pt x="266818" y="54257"/>
                      <a:pt x="270797" y="45370"/>
                      <a:pt x="270797" y="35552"/>
                    </a:cubicBezTo>
                    <a:lnTo>
                      <a:pt x="270798" y="35552"/>
                    </a:lnTo>
                    <a:cubicBezTo>
                      <a:pt x="270798" y="15917"/>
                      <a:pt x="254881" y="0"/>
                      <a:pt x="235246" y="0"/>
                    </a:cubicBezTo>
                    <a:lnTo>
                      <a:pt x="35552" y="0"/>
                    </a:lnTo>
                    <a:cubicBezTo>
                      <a:pt x="25735" y="0"/>
                      <a:pt x="16846" y="3979"/>
                      <a:pt x="10413" y="10413"/>
                    </a:cubicBezTo>
                    <a:lnTo>
                      <a:pt x="6510" y="19835"/>
                    </a:lnTo>
                    <a:lnTo>
                      <a:pt x="4578" y="21273"/>
                    </a:lnTo>
                    <a:lnTo>
                      <a:pt x="3846" y="26266"/>
                    </a:lnTo>
                    <a:lnTo>
                      <a:pt x="0" y="35551"/>
                    </a:lnTo>
                    <a:lnTo>
                      <a:pt x="1836" y="39983"/>
                    </a:lnTo>
                    <a:lnTo>
                      <a:pt x="623" y="48261"/>
                    </a:lnTo>
                    <a:lnTo>
                      <a:pt x="28078" y="157055"/>
                    </a:lnTo>
                    <a:cubicBezTo>
                      <a:pt x="30486" y="166597"/>
                      <a:pt x="36534" y="174259"/>
                      <a:pt x="44365" y="178935"/>
                    </a:cubicBezTo>
                    <a:lnTo>
                      <a:pt x="71352" y="182890"/>
                    </a:lnTo>
                    <a:lnTo>
                      <a:pt x="93232" y="166603"/>
                    </a:lnTo>
                    <a:cubicBezTo>
                      <a:pt x="97907" y="158772"/>
                      <a:pt x="99595" y="149157"/>
                      <a:pt x="97187" y="139615"/>
                    </a:cubicBezTo>
                    <a:lnTo>
                      <a:pt x="79898" y="71103"/>
                    </a:lnTo>
                    <a:lnTo>
                      <a:pt x="235245" y="71104"/>
                    </a:lnTo>
                    <a:cubicBezTo>
                      <a:pt x="245063" y="71104"/>
                      <a:pt x="253951" y="67125"/>
                      <a:pt x="260384" y="60691"/>
                    </a:cubicBezTo>
                    <a:close/>
                  </a:path>
                </a:pathLst>
              </a:custGeom>
              <a:solidFill>
                <a:srgbClr val="0078D7"/>
              </a:solidFill>
              <a:ln w="9525" cap="flat" cmpd="sng" algn="ctr">
                <a:solidFill>
                  <a:srgbClr val="FFFFFF"/>
                </a:soli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395" fontAlgn="base">
                  <a:lnSpc>
                    <a:spcPct val="90000"/>
                  </a:lnSpc>
                  <a:spcBef>
                    <a:spcPct val="0"/>
                  </a:spcBef>
                  <a:spcAft>
                    <a:spcPct val="0"/>
                  </a:spcAft>
                  <a:defRPr/>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 name="Freeform 57">
                <a:extLst>
                  <a:ext uri="{FF2B5EF4-FFF2-40B4-BE49-F238E27FC236}">
                    <a16:creationId xmlns:a16="http://schemas.microsoft.com/office/drawing/2014/main" id="{D43188B7-4AC5-4E25-8CDF-F668ACD229C2}"/>
                  </a:ext>
                </a:extLst>
              </p:cNvPr>
              <p:cNvSpPr>
                <a:spLocks/>
              </p:cNvSpPr>
              <p:nvPr/>
            </p:nvSpPr>
            <p:spPr bwMode="auto">
              <a:xfrm>
                <a:off x="6429842" y="2101454"/>
                <a:ext cx="28256" cy="29305"/>
              </a:xfrm>
              <a:custGeom>
                <a:avLst/>
                <a:gdLst>
                  <a:gd name="T0" fmla="*/ 203 w 203"/>
                  <a:gd name="T1" fmla="*/ 93 h 255"/>
                  <a:gd name="T2" fmla="*/ 120 w 203"/>
                  <a:gd name="T3" fmla="*/ 93 h 255"/>
                  <a:gd name="T4" fmla="*/ 120 w 203"/>
                  <a:gd name="T5" fmla="*/ 0 h 255"/>
                  <a:gd name="T6" fmla="*/ 58 w 203"/>
                  <a:gd name="T7" fmla="*/ 0 h 255"/>
                  <a:gd name="T8" fmla="*/ 58 w 203"/>
                  <a:gd name="T9" fmla="*/ 93 h 255"/>
                  <a:gd name="T10" fmla="*/ 0 w 203"/>
                  <a:gd name="T11" fmla="*/ 93 h 255"/>
                  <a:gd name="T12" fmla="*/ 0 w 203"/>
                  <a:gd name="T13" fmla="*/ 163 h 255"/>
                  <a:gd name="T14" fmla="*/ 58 w 203"/>
                  <a:gd name="T15" fmla="*/ 163 h 255"/>
                  <a:gd name="T16" fmla="*/ 58 w 203"/>
                  <a:gd name="T17" fmla="*/ 255 h 255"/>
                  <a:gd name="T18" fmla="*/ 120 w 203"/>
                  <a:gd name="T19" fmla="*/ 255 h 255"/>
                  <a:gd name="T20" fmla="*/ 120 w 203"/>
                  <a:gd name="T21" fmla="*/ 163 h 255"/>
                  <a:gd name="T22" fmla="*/ 203 w 203"/>
                  <a:gd name="T23" fmla="*/ 163 h 255"/>
                  <a:gd name="T24" fmla="*/ 203 w 203"/>
                  <a:gd name="T25" fmla="*/ 9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55">
                    <a:moveTo>
                      <a:pt x="203" y="93"/>
                    </a:moveTo>
                    <a:lnTo>
                      <a:pt x="120" y="93"/>
                    </a:lnTo>
                    <a:lnTo>
                      <a:pt x="120" y="0"/>
                    </a:lnTo>
                    <a:lnTo>
                      <a:pt x="58" y="0"/>
                    </a:lnTo>
                    <a:lnTo>
                      <a:pt x="58" y="93"/>
                    </a:lnTo>
                    <a:lnTo>
                      <a:pt x="0" y="93"/>
                    </a:lnTo>
                    <a:lnTo>
                      <a:pt x="0" y="163"/>
                    </a:lnTo>
                    <a:lnTo>
                      <a:pt x="58" y="163"/>
                    </a:lnTo>
                    <a:lnTo>
                      <a:pt x="58" y="255"/>
                    </a:lnTo>
                    <a:lnTo>
                      <a:pt x="120" y="255"/>
                    </a:lnTo>
                    <a:lnTo>
                      <a:pt x="120" y="163"/>
                    </a:lnTo>
                    <a:lnTo>
                      <a:pt x="203" y="163"/>
                    </a:lnTo>
                    <a:lnTo>
                      <a:pt x="203" y="93"/>
                    </a:lnTo>
                    <a:close/>
                  </a:path>
                </a:pathLst>
              </a:custGeom>
              <a:solidFill>
                <a:srgbClr val="FFFFFF"/>
              </a:solidFill>
              <a:ln>
                <a:noFill/>
              </a:ln>
            </p:spPr>
            <p:txBody>
              <a:bodyPr vert="horz" wrap="square" lIns="91414" tIns="45707" rIns="91414" bIns="4570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3972">
                  <a:defRPr/>
                </a:pPr>
                <a:endParaRPr lang="en-US" kern="0" dirty="0">
                  <a:solidFill>
                    <a:sysClr val="windowText" lastClr="000000"/>
                  </a:solidFill>
                  <a:latin typeface="Segoe UI Semilight"/>
                </a:endParaRPr>
              </a:p>
            </p:txBody>
          </p:sp>
          <p:sp>
            <p:nvSpPr>
              <p:cNvPr id="38" name="Freeform 12">
                <a:extLst>
                  <a:ext uri="{FF2B5EF4-FFF2-40B4-BE49-F238E27FC236}">
                    <a16:creationId xmlns:a16="http://schemas.microsoft.com/office/drawing/2014/main" id="{536B6D7A-6B03-402D-BFFF-21DD5B8B83D8}"/>
                  </a:ext>
                </a:extLst>
              </p:cNvPr>
              <p:cNvSpPr>
                <a:spLocks/>
              </p:cNvSpPr>
              <p:nvPr/>
            </p:nvSpPr>
            <p:spPr bwMode="auto">
              <a:xfrm>
                <a:off x="5867457" y="1885911"/>
                <a:ext cx="139836" cy="140678"/>
              </a:xfrm>
              <a:custGeom>
                <a:avLst/>
                <a:gdLst>
                  <a:gd name="T0" fmla="*/ 333 w 333"/>
                  <a:gd name="T1" fmla="*/ 166 h 333"/>
                  <a:gd name="T2" fmla="*/ 331 w 333"/>
                  <a:gd name="T3" fmla="*/ 200 h 333"/>
                  <a:gd name="T4" fmla="*/ 320 w 333"/>
                  <a:gd name="T5" fmla="*/ 231 h 333"/>
                  <a:gd name="T6" fmla="*/ 305 w 333"/>
                  <a:gd name="T7" fmla="*/ 259 h 333"/>
                  <a:gd name="T8" fmla="*/ 285 w 333"/>
                  <a:gd name="T9" fmla="*/ 284 h 333"/>
                  <a:gd name="T10" fmla="*/ 260 w 333"/>
                  <a:gd name="T11" fmla="*/ 304 h 333"/>
                  <a:gd name="T12" fmla="*/ 231 w 333"/>
                  <a:gd name="T13" fmla="*/ 320 h 333"/>
                  <a:gd name="T14" fmla="*/ 200 w 333"/>
                  <a:gd name="T15" fmla="*/ 329 h 333"/>
                  <a:gd name="T16" fmla="*/ 167 w 333"/>
                  <a:gd name="T17" fmla="*/ 333 h 333"/>
                  <a:gd name="T18" fmla="*/ 150 w 333"/>
                  <a:gd name="T19" fmla="*/ 331 h 333"/>
                  <a:gd name="T20" fmla="*/ 118 w 333"/>
                  <a:gd name="T21" fmla="*/ 325 h 333"/>
                  <a:gd name="T22" fmla="*/ 88 w 333"/>
                  <a:gd name="T23" fmla="*/ 312 h 333"/>
                  <a:gd name="T24" fmla="*/ 61 w 333"/>
                  <a:gd name="T25" fmla="*/ 295 h 333"/>
                  <a:gd name="T26" fmla="*/ 39 w 333"/>
                  <a:gd name="T27" fmla="*/ 272 h 333"/>
                  <a:gd name="T28" fmla="*/ 21 w 333"/>
                  <a:gd name="T29" fmla="*/ 245 h 333"/>
                  <a:gd name="T30" fmla="*/ 8 w 333"/>
                  <a:gd name="T31" fmla="*/ 215 h 333"/>
                  <a:gd name="T32" fmla="*/ 1 w 333"/>
                  <a:gd name="T33" fmla="*/ 183 h 333"/>
                  <a:gd name="T34" fmla="*/ 0 w 333"/>
                  <a:gd name="T35" fmla="*/ 166 h 333"/>
                  <a:gd name="T36" fmla="*/ 4 w 333"/>
                  <a:gd name="T37" fmla="*/ 133 h 333"/>
                  <a:gd name="T38" fmla="*/ 13 w 333"/>
                  <a:gd name="T39" fmla="*/ 102 h 333"/>
                  <a:gd name="T40" fmla="*/ 28 w 333"/>
                  <a:gd name="T41" fmla="*/ 73 h 333"/>
                  <a:gd name="T42" fmla="*/ 49 w 333"/>
                  <a:gd name="T43" fmla="*/ 49 h 333"/>
                  <a:gd name="T44" fmla="*/ 74 w 333"/>
                  <a:gd name="T45" fmla="*/ 28 h 333"/>
                  <a:gd name="T46" fmla="*/ 102 w 333"/>
                  <a:gd name="T47" fmla="*/ 12 h 333"/>
                  <a:gd name="T48" fmla="*/ 133 w 333"/>
                  <a:gd name="T49" fmla="*/ 2 h 333"/>
                  <a:gd name="T50" fmla="*/ 167 w 333"/>
                  <a:gd name="T51" fmla="*/ 0 h 333"/>
                  <a:gd name="T52" fmla="*/ 183 w 333"/>
                  <a:gd name="T53" fmla="*/ 0 h 333"/>
                  <a:gd name="T54" fmla="*/ 217 w 333"/>
                  <a:gd name="T55" fmla="*/ 7 h 333"/>
                  <a:gd name="T56" fmla="*/ 247 w 333"/>
                  <a:gd name="T57" fmla="*/ 19 h 333"/>
                  <a:gd name="T58" fmla="*/ 272 w 333"/>
                  <a:gd name="T59" fmla="*/ 37 h 333"/>
                  <a:gd name="T60" fmla="*/ 296 w 333"/>
                  <a:gd name="T61" fmla="*/ 60 h 333"/>
                  <a:gd name="T62" fmla="*/ 314 w 333"/>
                  <a:gd name="T63" fmla="*/ 86 h 333"/>
                  <a:gd name="T64" fmla="*/ 327 w 333"/>
                  <a:gd name="T65" fmla="*/ 117 h 333"/>
                  <a:gd name="T66" fmla="*/ 333 w 333"/>
                  <a:gd name="T67" fmla="*/ 149 h 333"/>
                  <a:gd name="T68" fmla="*/ 333 w 333"/>
                  <a:gd name="T69" fmla="*/ 16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 h="333">
                    <a:moveTo>
                      <a:pt x="333" y="166"/>
                    </a:moveTo>
                    <a:lnTo>
                      <a:pt x="333" y="166"/>
                    </a:lnTo>
                    <a:lnTo>
                      <a:pt x="333" y="183"/>
                    </a:lnTo>
                    <a:lnTo>
                      <a:pt x="331" y="200"/>
                    </a:lnTo>
                    <a:lnTo>
                      <a:pt x="327" y="215"/>
                    </a:lnTo>
                    <a:lnTo>
                      <a:pt x="320" y="231"/>
                    </a:lnTo>
                    <a:lnTo>
                      <a:pt x="314" y="245"/>
                    </a:lnTo>
                    <a:lnTo>
                      <a:pt x="305" y="259"/>
                    </a:lnTo>
                    <a:lnTo>
                      <a:pt x="296" y="272"/>
                    </a:lnTo>
                    <a:lnTo>
                      <a:pt x="285" y="284"/>
                    </a:lnTo>
                    <a:lnTo>
                      <a:pt x="272" y="295"/>
                    </a:lnTo>
                    <a:lnTo>
                      <a:pt x="260" y="304"/>
                    </a:lnTo>
                    <a:lnTo>
                      <a:pt x="247" y="312"/>
                    </a:lnTo>
                    <a:lnTo>
                      <a:pt x="231" y="320"/>
                    </a:lnTo>
                    <a:lnTo>
                      <a:pt x="217" y="325"/>
                    </a:lnTo>
                    <a:lnTo>
                      <a:pt x="200" y="329"/>
                    </a:lnTo>
                    <a:lnTo>
                      <a:pt x="183" y="331"/>
                    </a:lnTo>
                    <a:lnTo>
                      <a:pt x="167" y="333"/>
                    </a:lnTo>
                    <a:lnTo>
                      <a:pt x="167" y="333"/>
                    </a:lnTo>
                    <a:lnTo>
                      <a:pt x="150" y="331"/>
                    </a:lnTo>
                    <a:lnTo>
                      <a:pt x="133" y="329"/>
                    </a:lnTo>
                    <a:lnTo>
                      <a:pt x="118" y="325"/>
                    </a:lnTo>
                    <a:lnTo>
                      <a:pt x="102" y="320"/>
                    </a:lnTo>
                    <a:lnTo>
                      <a:pt x="88" y="312"/>
                    </a:lnTo>
                    <a:lnTo>
                      <a:pt x="74" y="304"/>
                    </a:lnTo>
                    <a:lnTo>
                      <a:pt x="61" y="295"/>
                    </a:lnTo>
                    <a:lnTo>
                      <a:pt x="49" y="284"/>
                    </a:lnTo>
                    <a:lnTo>
                      <a:pt x="39" y="272"/>
                    </a:lnTo>
                    <a:lnTo>
                      <a:pt x="28" y="259"/>
                    </a:lnTo>
                    <a:lnTo>
                      <a:pt x="21" y="245"/>
                    </a:lnTo>
                    <a:lnTo>
                      <a:pt x="13" y="231"/>
                    </a:lnTo>
                    <a:lnTo>
                      <a:pt x="8" y="215"/>
                    </a:lnTo>
                    <a:lnTo>
                      <a:pt x="4" y="200"/>
                    </a:lnTo>
                    <a:lnTo>
                      <a:pt x="1" y="183"/>
                    </a:lnTo>
                    <a:lnTo>
                      <a:pt x="0" y="166"/>
                    </a:lnTo>
                    <a:lnTo>
                      <a:pt x="0" y="166"/>
                    </a:lnTo>
                    <a:lnTo>
                      <a:pt x="1" y="149"/>
                    </a:lnTo>
                    <a:lnTo>
                      <a:pt x="4" y="133"/>
                    </a:lnTo>
                    <a:lnTo>
                      <a:pt x="8" y="117"/>
                    </a:lnTo>
                    <a:lnTo>
                      <a:pt x="13" y="102"/>
                    </a:lnTo>
                    <a:lnTo>
                      <a:pt x="21" y="86"/>
                    </a:lnTo>
                    <a:lnTo>
                      <a:pt x="28" y="73"/>
                    </a:lnTo>
                    <a:lnTo>
                      <a:pt x="39" y="60"/>
                    </a:lnTo>
                    <a:lnTo>
                      <a:pt x="49" y="49"/>
                    </a:lnTo>
                    <a:lnTo>
                      <a:pt x="61" y="37"/>
                    </a:lnTo>
                    <a:lnTo>
                      <a:pt x="74" y="28"/>
                    </a:lnTo>
                    <a:lnTo>
                      <a:pt x="88" y="19"/>
                    </a:lnTo>
                    <a:lnTo>
                      <a:pt x="102" y="12"/>
                    </a:lnTo>
                    <a:lnTo>
                      <a:pt x="118" y="7"/>
                    </a:lnTo>
                    <a:lnTo>
                      <a:pt x="133" y="2"/>
                    </a:lnTo>
                    <a:lnTo>
                      <a:pt x="150" y="0"/>
                    </a:lnTo>
                    <a:lnTo>
                      <a:pt x="167" y="0"/>
                    </a:lnTo>
                    <a:lnTo>
                      <a:pt x="167" y="0"/>
                    </a:lnTo>
                    <a:lnTo>
                      <a:pt x="183" y="0"/>
                    </a:lnTo>
                    <a:lnTo>
                      <a:pt x="200" y="2"/>
                    </a:lnTo>
                    <a:lnTo>
                      <a:pt x="217" y="7"/>
                    </a:lnTo>
                    <a:lnTo>
                      <a:pt x="231" y="12"/>
                    </a:lnTo>
                    <a:lnTo>
                      <a:pt x="247" y="19"/>
                    </a:lnTo>
                    <a:lnTo>
                      <a:pt x="260" y="28"/>
                    </a:lnTo>
                    <a:lnTo>
                      <a:pt x="272" y="37"/>
                    </a:lnTo>
                    <a:lnTo>
                      <a:pt x="285" y="49"/>
                    </a:lnTo>
                    <a:lnTo>
                      <a:pt x="296" y="60"/>
                    </a:lnTo>
                    <a:lnTo>
                      <a:pt x="305" y="73"/>
                    </a:lnTo>
                    <a:lnTo>
                      <a:pt x="314" y="86"/>
                    </a:lnTo>
                    <a:lnTo>
                      <a:pt x="320" y="102"/>
                    </a:lnTo>
                    <a:lnTo>
                      <a:pt x="327" y="117"/>
                    </a:lnTo>
                    <a:lnTo>
                      <a:pt x="331" y="133"/>
                    </a:lnTo>
                    <a:lnTo>
                      <a:pt x="333" y="149"/>
                    </a:lnTo>
                    <a:lnTo>
                      <a:pt x="333" y="166"/>
                    </a:lnTo>
                    <a:lnTo>
                      <a:pt x="333" y="166"/>
                    </a:lnTo>
                    <a:close/>
                  </a:path>
                </a:pathLst>
              </a:custGeom>
              <a:solidFill>
                <a:srgbClr val="0078D7"/>
              </a:solidFill>
              <a:ln>
                <a:noFill/>
              </a:ln>
            </p:spPr>
            <p:txBody>
              <a:bodyPr vert="horz" wrap="square" lIns="91426" tIns="45713" rIns="91426" bIns="45713"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4148">
                  <a:defRPr/>
                </a:pPr>
                <a:endParaRPr lang="en-US" kern="0" dirty="0">
                  <a:solidFill>
                    <a:sysClr val="windowText" lastClr="000000"/>
                  </a:solidFill>
                  <a:latin typeface="Segoe UI Semilight"/>
                </a:endParaRPr>
              </a:p>
            </p:txBody>
          </p:sp>
          <p:sp>
            <p:nvSpPr>
              <p:cNvPr id="39" name="Rectangle: Rounded Corners 38">
                <a:extLst>
                  <a:ext uri="{FF2B5EF4-FFF2-40B4-BE49-F238E27FC236}">
                    <a16:creationId xmlns:a16="http://schemas.microsoft.com/office/drawing/2014/main" id="{05438D0D-045A-445B-AFBE-D54A5A8D1889}"/>
                  </a:ext>
                </a:extLst>
              </p:cNvPr>
              <p:cNvSpPr/>
              <p:nvPr/>
            </p:nvSpPr>
            <p:spPr bwMode="auto">
              <a:xfrm>
                <a:off x="5886154" y="2272819"/>
                <a:ext cx="277740" cy="85863"/>
              </a:xfrm>
              <a:prstGeom prst="roundRect">
                <a:avLst>
                  <a:gd name="adj" fmla="val 50000"/>
                </a:avLst>
              </a:prstGeom>
              <a:solidFill>
                <a:srgbClr val="0078D7"/>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395" fontAlgn="base">
                  <a:lnSpc>
                    <a:spcPct val="90000"/>
                  </a:lnSpc>
                  <a:spcBef>
                    <a:spcPct val="0"/>
                  </a:spcBef>
                  <a:spcAft>
                    <a:spcPct val="0"/>
                  </a:spcAft>
                  <a:defRPr/>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 name="Rectangle: Rounded Corners 39">
                <a:extLst>
                  <a:ext uri="{FF2B5EF4-FFF2-40B4-BE49-F238E27FC236}">
                    <a16:creationId xmlns:a16="http://schemas.microsoft.com/office/drawing/2014/main" id="{117EC405-233A-46D2-897C-2093B17C7239}"/>
                  </a:ext>
                </a:extLst>
              </p:cNvPr>
              <p:cNvSpPr/>
              <p:nvPr/>
            </p:nvSpPr>
            <p:spPr bwMode="auto">
              <a:xfrm rot="16200000">
                <a:off x="5770441" y="2128565"/>
                <a:ext cx="318921" cy="138334"/>
              </a:xfrm>
              <a:prstGeom prst="roundRect">
                <a:avLst>
                  <a:gd name="adj" fmla="val 50000"/>
                </a:avLst>
              </a:prstGeom>
              <a:solidFill>
                <a:srgbClr val="0078D7"/>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395" fontAlgn="base">
                  <a:lnSpc>
                    <a:spcPct val="90000"/>
                  </a:lnSpc>
                  <a:spcBef>
                    <a:spcPct val="0"/>
                  </a:spcBef>
                  <a:spcAft>
                    <a:spcPct val="0"/>
                  </a:spcAft>
                  <a:defRPr/>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 name="Rounded Rectangle 3088">
                <a:extLst>
                  <a:ext uri="{FF2B5EF4-FFF2-40B4-BE49-F238E27FC236}">
                    <a16:creationId xmlns:a16="http://schemas.microsoft.com/office/drawing/2014/main" id="{365DCC9F-1D36-4669-BB69-71C01E206221}"/>
                  </a:ext>
                </a:extLst>
              </p:cNvPr>
              <p:cNvSpPr/>
              <p:nvPr/>
            </p:nvSpPr>
            <p:spPr bwMode="auto">
              <a:xfrm rot="13239557">
                <a:off x="5886577" y="2101823"/>
                <a:ext cx="207156" cy="71103"/>
              </a:xfrm>
              <a:prstGeom prst="roundRect">
                <a:avLst>
                  <a:gd name="adj" fmla="val 50000"/>
                </a:avLst>
              </a:prstGeom>
              <a:solidFill>
                <a:srgbClr val="0078D7"/>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395" fontAlgn="base">
                  <a:lnSpc>
                    <a:spcPct val="90000"/>
                  </a:lnSpc>
                  <a:spcBef>
                    <a:spcPct val="0"/>
                  </a:spcBef>
                  <a:spcAft>
                    <a:spcPct val="0"/>
                  </a:spcAft>
                  <a:defRPr/>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 name="Rounded Rectangle 3088">
                <a:extLst>
                  <a:ext uri="{FF2B5EF4-FFF2-40B4-BE49-F238E27FC236}">
                    <a16:creationId xmlns:a16="http://schemas.microsoft.com/office/drawing/2014/main" id="{426A711A-71D1-4AD0-9D80-D40592B618CE}"/>
                  </a:ext>
                </a:extLst>
              </p:cNvPr>
              <p:cNvSpPr/>
              <p:nvPr/>
            </p:nvSpPr>
            <p:spPr bwMode="auto">
              <a:xfrm rot="11022916">
                <a:off x="6016214" y="2156519"/>
                <a:ext cx="207156" cy="71103"/>
              </a:xfrm>
              <a:prstGeom prst="roundRect">
                <a:avLst>
                  <a:gd name="adj" fmla="val 50000"/>
                </a:avLst>
              </a:prstGeom>
              <a:solidFill>
                <a:srgbClr val="0078D7"/>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395" fontAlgn="base">
                  <a:lnSpc>
                    <a:spcPct val="90000"/>
                  </a:lnSpc>
                  <a:spcBef>
                    <a:spcPct val="0"/>
                  </a:spcBef>
                  <a:spcAft>
                    <a:spcPct val="0"/>
                  </a:spcAft>
                  <a:defRPr/>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43" name="Group 42">
                <a:extLst>
                  <a:ext uri="{FF2B5EF4-FFF2-40B4-BE49-F238E27FC236}">
                    <a16:creationId xmlns:a16="http://schemas.microsoft.com/office/drawing/2014/main" id="{520F88B9-779E-42BE-9B61-4D0BAF30D2E0}"/>
                  </a:ext>
                </a:extLst>
              </p:cNvPr>
              <p:cNvGrpSpPr/>
              <p:nvPr/>
            </p:nvGrpSpPr>
            <p:grpSpPr>
              <a:xfrm>
                <a:off x="5762559" y="2340115"/>
                <a:ext cx="362982" cy="398143"/>
                <a:chOff x="8044315" y="4871361"/>
                <a:chExt cx="927222" cy="1017043"/>
              </a:xfrm>
              <a:solidFill>
                <a:srgbClr val="0078D7"/>
              </a:solidFill>
            </p:grpSpPr>
            <p:sp>
              <p:nvSpPr>
                <p:cNvPr id="44" name="Rectangle 43">
                  <a:extLst>
                    <a:ext uri="{FF2B5EF4-FFF2-40B4-BE49-F238E27FC236}">
                      <a16:creationId xmlns:a16="http://schemas.microsoft.com/office/drawing/2014/main" id="{66B8964E-F3CA-4412-95EA-58390B7024A0}"/>
                    </a:ext>
                  </a:extLst>
                </p:cNvPr>
                <p:cNvSpPr/>
                <p:nvPr/>
              </p:nvSpPr>
              <p:spPr bwMode="auto">
                <a:xfrm>
                  <a:off x="8576780" y="5258649"/>
                  <a:ext cx="144685" cy="475981"/>
                </a:xfrm>
                <a:prstGeom prst="rect">
                  <a:avLst/>
                </a:prstGeom>
                <a:solidFill>
                  <a:srgbClr val="FFFFFF"/>
                </a:solidFill>
                <a:ln w="19050" cap="flat" cmpd="sng" algn="ctr">
                  <a:solidFill>
                    <a:srgbClr val="FFFFFF">
                      <a:lumMod val="65000"/>
                    </a:srgbClr>
                  </a:solidFill>
                  <a:prstDash val="solid"/>
                  <a:headEnd type="none" w="med" len="med"/>
                  <a:tailEnd type="none" w="med" len="med"/>
                </a:ln>
                <a:effectLst/>
              </p:spPr>
              <p:txBody>
                <a:bodyPr rot="0" spcFirstLastPara="0"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16"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Rectangle 44">
                  <a:extLst>
                    <a:ext uri="{FF2B5EF4-FFF2-40B4-BE49-F238E27FC236}">
                      <a16:creationId xmlns:a16="http://schemas.microsoft.com/office/drawing/2014/main" id="{918A04CB-A6C0-44C9-A30C-0AE53C468122}"/>
                    </a:ext>
                  </a:extLst>
                </p:cNvPr>
                <p:cNvSpPr/>
                <p:nvPr/>
              </p:nvSpPr>
              <p:spPr bwMode="auto">
                <a:xfrm>
                  <a:off x="8452557" y="5258654"/>
                  <a:ext cx="169175" cy="629750"/>
                </a:xfrm>
                <a:prstGeom prst="rect">
                  <a:avLst/>
                </a:prstGeom>
                <a:solidFill>
                  <a:srgbClr val="FFFFFF"/>
                </a:solidFill>
                <a:ln w="19050" cap="flat" cmpd="sng" algn="ctr">
                  <a:solidFill>
                    <a:srgbClr val="FFFFFF">
                      <a:lumMod val="65000"/>
                    </a:srgbClr>
                  </a:solidFill>
                  <a:prstDash val="solid"/>
                  <a:headEnd type="none" w="med" len="med"/>
                  <a:tailEnd type="none" w="med" len="med"/>
                </a:ln>
                <a:effectLst/>
              </p:spPr>
              <p:txBody>
                <a:bodyPr rot="0" spcFirstLastPara="0"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16"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 name="Freeform: Shape 45">
                  <a:extLst>
                    <a:ext uri="{FF2B5EF4-FFF2-40B4-BE49-F238E27FC236}">
                      <a16:creationId xmlns:a16="http://schemas.microsoft.com/office/drawing/2014/main" id="{E1B5F0F0-36A6-4F40-9BE6-6A75D0FBAA63}"/>
                    </a:ext>
                  </a:extLst>
                </p:cNvPr>
                <p:cNvSpPr/>
                <p:nvPr/>
              </p:nvSpPr>
              <p:spPr bwMode="auto">
                <a:xfrm>
                  <a:off x="8044315" y="4871361"/>
                  <a:ext cx="927222" cy="367690"/>
                </a:xfrm>
                <a:custGeom>
                  <a:avLst/>
                  <a:gdLst>
                    <a:gd name="connsiteX0" fmla="*/ 0 w 927222"/>
                    <a:gd name="connsiteY0" fmla="*/ 0 h 367690"/>
                    <a:gd name="connsiteX1" fmla="*/ 743377 w 927222"/>
                    <a:gd name="connsiteY1" fmla="*/ 0 h 367690"/>
                    <a:gd name="connsiteX2" fmla="*/ 927222 w 927222"/>
                    <a:gd name="connsiteY2" fmla="*/ 183845 h 367690"/>
                    <a:gd name="connsiteX3" fmla="*/ 743377 w 927222"/>
                    <a:gd name="connsiteY3" fmla="*/ 367690 h 367690"/>
                    <a:gd name="connsiteX4" fmla="*/ 0 w 927222"/>
                    <a:gd name="connsiteY4" fmla="*/ 367690 h 3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222" h="367690">
                      <a:moveTo>
                        <a:pt x="0" y="0"/>
                      </a:moveTo>
                      <a:lnTo>
                        <a:pt x="743377" y="0"/>
                      </a:lnTo>
                      <a:cubicBezTo>
                        <a:pt x="844912" y="0"/>
                        <a:pt x="927222" y="82310"/>
                        <a:pt x="927222" y="183845"/>
                      </a:cubicBezTo>
                      <a:cubicBezTo>
                        <a:pt x="927222" y="285380"/>
                        <a:pt x="844912" y="367690"/>
                        <a:pt x="743377" y="367690"/>
                      </a:cubicBezTo>
                      <a:lnTo>
                        <a:pt x="0" y="367690"/>
                      </a:lnTo>
                      <a:close/>
                    </a:path>
                  </a:pathLst>
                </a:custGeom>
                <a:solidFill>
                  <a:srgbClr val="FFFFFF"/>
                </a:solidFill>
                <a:ln w="19050">
                  <a:solidFill>
                    <a:srgbClr val="FFFFFF">
                      <a:lumMod val="65000"/>
                    </a:srgbClr>
                  </a:solidFill>
                </a:ln>
              </p:spPr>
              <p:txBody>
                <a:bodyPr vert="horz" wrap="square" lIns="91426" tIns="45713" rIns="91426" bIns="45713" numCol="1" anchor="t" anchorCtr="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4148">
                    <a:defRPr/>
                  </a:pPr>
                  <a:endParaRPr lang="en-US" kern="0" dirty="0">
                    <a:solidFill>
                      <a:sysClr val="windowText" lastClr="000000"/>
                    </a:solidFill>
                    <a:latin typeface="Segoe UI Semilight"/>
                  </a:endParaRPr>
                </a:p>
              </p:txBody>
            </p:sp>
            <p:sp>
              <p:nvSpPr>
                <p:cNvPr id="47" name="Rectangle 46">
                  <a:extLst>
                    <a:ext uri="{FF2B5EF4-FFF2-40B4-BE49-F238E27FC236}">
                      <a16:creationId xmlns:a16="http://schemas.microsoft.com/office/drawing/2014/main" id="{093F8C32-4EBB-4649-ADCE-5AFB7AAAE81F}"/>
                    </a:ext>
                  </a:extLst>
                </p:cNvPr>
                <p:cNvSpPr/>
                <p:nvPr/>
              </p:nvSpPr>
              <p:spPr bwMode="auto">
                <a:xfrm>
                  <a:off x="8044315" y="5235194"/>
                  <a:ext cx="729775" cy="70935"/>
                </a:xfrm>
                <a:prstGeom prst="rect">
                  <a:avLst/>
                </a:prstGeom>
                <a:solidFill>
                  <a:srgbClr val="FFFFFF"/>
                </a:solidFill>
                <a:ln w="19050">
                  <a:solidFill>
                    <a:srgbClr val="FFFFFF">
                      <a:lumMod val="65000"/>
                    </a:srgbClr>
                  </a:solidFill>
                </a:ln>
              </p:spPr>
              <p:txBody>
                <a:bodyPr vert="horz" wrap="square" lIns="91426" tIns="45713" rIns="91426" bIns="45713"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14148">
                    <a:defRPr/>
                  </a:pPr>
                  <a:endParaRPr lang="en-US" kern="0" dirty="0">
                    <a:solidFill>
                      <a:sysClr val="windowText" lastClr="000000"/>
                    </a:solidFill>
                    <a:latin typeface="Segoe UI Semilight"/>
                  </a:endParaRPr>
                </a:p>
              </p:txBody>
            </p:sp>
          </p:grpSp>
        </p:grpSp>
      </p:grpSp>
      <p:grpSp>
        <p:nvGrpSpPr>
          <p:cNvPr id="52" name="Group 51">
            <a:extLst>
              <a:ext uri="{FF2B5EF4-FFF2-40B4-BE49-F238E27FC236}">
                <a16:creationId xmlns:a16="http://schemas.microsoft.com/office/drawing/2014/main" id="{4F2EB923-4A6A-42A5-9F0A-53973C5EFDD3}"/>
              </a:ext>
            </a:extLst>
          </p:cNvPr>
          <p:cNvGrpSpPr/>
          <p:nvPr/>
        </p:nvGrpSpPr>
        <p:grpSpPr>
          <a:xfrm>
            <a:off x="10297025" y="2613706"/>
            <a:ext cx="1507931" cy="1507931"/>
            <a:chOff x="9525132" y="2984268"/>
            <a:chExt cx="1217762" cy="1217762"/>
          </a:xfrm>
        </p:grpSpPr>
        <p:sp>
          <p:nvSpPr>
            <p:cNvPr id="53" name="Oval 52">
              <a:extLst>
                <a:ext uri="{FF2B5EF4-FFF2-40B4-BE49-F238E27FC236}">
                  <a16:creationId xmlns:a16="http://schemas.microsoft.com/office/drawing/2014/main" id="{C5A095B0-15C7-41F7-9FC4-2C80A6E1C063}"/>
                </a:ext>
              </a:extLst>
            </p:cNvPr>
            <p:cNvSpPr/>
            <p:nvPr/>
          </p:nvSpPr>
          <p:spPr bwMode="auto">
            <a:xfrm>
              <a:off x="9525132" y="2984268"/>
              <a:ext cx="1217762" cy="1217762"/>
            </a:xfrm>
            <a:prstGeom prst="ellipse">
              <a:avLst/>
            </a:prstGeom>
            <a:solidFill>
              <a:srgbClr val="FFFFFF"/>
            </a:solidFill>
            <a:ln w="28575" cap="flat" cmpd="sng" algn="ctr">
              <a:solidFill>
                <a:srgbClr val="0078D7"/>
              </a:soli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39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54" name="Group 53">
              <a:extLst>
                <a:ext uri="{FF2B5EF4-FFF2-40B4-BE49-F238E27FC236}">
                  <a16:creationId xmlns:a16="http://schemas.microsoft.com/office/drawing/2014/main" id="{039192C4-8F7D-4652-A540-360B94F89051}"/>
                </a:ext>
              </a:extLst>
            </p:cNvPr>
            <p:cNvGrpSpPr/>
            <p:nvPr/>
          </p:nvGrpSpPr>
          <p:grpSpPr>
            <a:xfrm>
              <a:off x="9780102" y="3308540"/>
              <a:ext cx="707826" cy="569220"/>
              <a:chOff x="3671888" y="1450975"/>
              <a:chExt cx="5091113" cy="4094163"/>
            </a:xfrm>
            <a:solidFill>
              <a:srgbClr val="0078D7"/>
            </a:solidFill>
          </p:grpSpPr>
          <p:sp>
            <p:nvSpPr>
              <p:cNvPr id="55" name="Freeform 25">
                <a:extLst>
                  <a:ext uri="{FF2B5EF4-FFF2-40B4-BE49-F238E27FC236}">
                    <a16:creationId xmlns:a16="http://schemas.microsoft.com/office/drawing/2014/main" id="{B1E9FE81-2527-4B19-A983-21842B295226}"/>
                  </a:ext>
                </a:extLst>
              </p:cNvPr>
              <p:cNvSpPr>
                <a:spLocks/>
              </p:cNvSpPr>
              <p:nvPr/>
            </p:nvSpPr>
            <p:spPr bwMode="auto">
              <a:xfrm>
                <a:off x="4970463" y="2908300"/>
                <a:ext cx="2719388" cy="654050"/>
              </a:xfrm>
              <a:custGeom>
                <a:avLst/>
                <a:gdLst>
                  <a:gd name="T0" fmla="*/ 1228 w 1264"/>
                  <a:gd name="T1" fmla="*/ 73 h 303"/>
                  <a:gd name="T2" fmla="*/ 1072 w 1264"/>
                  <a:gd name="T3" fmla="*/ 78 h 303"/>
                  <a:gd name="T4" fmla="*/ 1049 w 1264"/>
                  <a:gd name="T5" fmla="*/ 87 h 303"/>
                  <a:gd name="T6" fmla="*/ 971 w 1264"/>
                  <a:gd name="T7" fmla="*/ 159 h 303"/>
                  <a:gd name="T8" fmla="*/ 966 w 1264"/>
                  <a:gd name="T9" fmla="*/ 163 h 303"/>
                  <a:gd name="T10" fmla="*/ 957 w 1264"/>
                  <a:gd name="T11" fmla="*/ 148 h 303"/>
                  <a:gd name="T12" fmla="*/ 957 w 1264"/>
                  <a:gd name="T13" fmla="*/ 148 h 303"/>
                  <a:gd name="T14" fmla="*/ 867 w 1264"/>
                  <a:gd name="T15" fmla="*/ 17 h 303"/>
                  <a:gd name="T16" fmla="*/ 840 w 1264"/>
                  <a:gd name="T17" fmla="*/ 2 h 303"/>
                  <a:gd name="T18" fmla="*/ 812 w 1264"/>
                  <a:gd name="T19" fmla="*/ 13 h 303"/>
                  <a:gd name="T20" fmla="*/ 681 w 1264"/>
                  <a:gd name="T21" fmla="*/ 155 h 303"/>
                  <a:gd name="T22" fmla="*/ 634 w 1264"/>
                  <a:gd name="T23" fmla="*/ 96 h 303"/>
                  <a:gd name="T24" fmla="*/ 610 w 1264"/>
                  <a:gd name="T25" fmla="*/ 83 h 303"/>
                  <a:gd name="T26" fmla="*/ 583 w 1264"/>
                  <a:gd name="T27" fmla="*/ 92 h 303"/>
                  <a:gd name="T28" fmla="*/ 453 w 1264"/>
                  <a:gd name="T29" fmla="*/ 212 h 303"/>
                  <a:gd name="T30" fmla="*/ 358 w 1264"/>
                  <a:gd name="T31" fmla="*/ 39 h 303"/>
                  <a:gd name="T32" fmla="*/ 331 w 1264"/>
                  <a:gd name="T33" fmla="*/ 24 h 303"/>
                  <a:gd name="T34" fmla="*/ 299 w 1264"/>
                  <a:gd name="T35" fmla="*/ 35 h 303"/>
                  <a:gd name="T36" fmla="*/ 276 w 1264"/>
                  <a:gd name="T37" fmla="*/ 59 h 303"/>
                  <a:gd name="T38" fmla="*/ 181 w 1264"/>
                  <a:gd name="T39" fmla="*/ 156 h 303"/>
                  <a:gd name="T40" fmla="*/ 34 w 1264"/>
                  <a:gd name="T41" fmla="*/ 160 h 303"/>
                  <a:gd name="T42" fmla="*/ 0 w 1264"/>
                  <a:gd name="T43" fmla="*/ 196 h 303"/>
                  <a:gd name="T44" fmla="*/ 36 w 1264"/>
                  <a:gd name="T45" fmla="*/ 230 h 303"/>
                  <a:gd name="T46" fmla="*/ 198 w 1264"/>
                  <a:gd name="T47" fmla="*/ 225 h 303"/>
                  <a:gd name="T48" fmla="*/ 222 w 1264"/>
                  <a:gd name="T49" fmla="*/ 214 h 303"/>
                  <a:gd name="T50" fmla="*/ 319 w 1264"/>
                  <a:gd name="T51" fmla="*/ 113 h 303"/>
                  <a:gd name="T52" fmla="*/ 413 w 1264"/>
                  <a:gd name="T53" fmla="*/ 285 h 303"/>
                  <a:gd name="T54" fmla="*/ 438 w 1264"/>
                  <a:gd name="T55" fmla="*/ 302 h 303"/>
                  <a:gd name="T56" fmla="*/ 444 w 1264"/>
                  <a:gd name="T57" fmla="*/ 303 h 303"/>
                  <a:gd name="T58" fmla="*/ 467 w 1264"/>
                  <a:gd name="T59" fmla="*/ 293 h 303"/>
                  <a:gd name="T60" fmla="*/ 603 w 1264"/>
                  <a:gd name="T61" fmla="*/ 168 h 303"/>
                  <a:gd name="T62" fmla="*/ 651 w 1264"/>
                  <a:gd name="T63" fmla="*/ 230 h 303"/>
                  <a:gd name="T64" fmla="*/ 677 w 1264"/>
                  <a:gd name="T65" fmla="*/ 244 h 303"/>
                  <a:gd name="T66" fmla="*/ 704 w 1264"/>
                  <a:gd name="T67" fmla="*/ 232 h 303"/>
                  <a:gd name="T68" fmla="*/ 834 w 1264"/>
                  <a:gd name="T69" fmla="*/ 92 h 303"/>
                  <a:gd name="T70" fmla="*/ 899 w 1264"/>
                  <a:gd name="T71" fmla="*/ 188 h 303"/>
                  <a:gd name="T72" fmla="*/ 899 w 1264"/>
                  <a:gd name="T73" fmla="*/ 188 h 303"/>
                  <a:gd name="T74" fmla="*/ 931 w 1264"/>
                  <a:gd name="T75" fmla="*/ 234 h 303"/>
                  <a:gd name="T76" fmla="*/ 958 w 1264"/>
                  <a:gd name="T77" fmla="*/ 247 h 303"/>
                  <a:gd name="T78" fmla="*/ 988 w 1264"/>
                  <a:gd name="T79" fmla="*/ 236 h 303"/>
                  <a:gd name="T80" fmla="*/ 1017 w 1264"/>
                  <a:gd name="T81" fmla="*/ 210 h 303"/>
                  <a:gd name="T82" fmla="*/ 1087 w 1264"/>
                  <a:gd name="T83" fmla="*/ 147 h 303"/>
                  <a:gd name="T84" fmla="*/ 1230 w 1264"/>
                  <a:gd name="T85" fmla="*/ 142 h 303"/>
                  <a:gd name="T86" fmla="*/ 1264 w 1264"/>
                  <a:gd name="T87" fmla="*/ 107 h 303"/>
                  <a:gd name="T88" fmla="*/ 1228 w 1264"/>
                  <a:gd name="T89" fmla="*/ 7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4" h="303">
                    <a:moveTo>
                      <a:pt x="1228" y="73"/>
                    </a:moveTo>
                    <a:cubicBezTo>
                      <a:pt x="1072" y="78"/>
                      <a:pt x="1072" y="78"/>
                      <a:pt x="1072" y="78"/>
                    </a:cubicBezTo>
                    <a:cubicBezTo>
                      <a:pt x="1064" y="78"/>
                      <a:pt x="1056" y="81"/>
                      <a:pt x="1049" y="87"/>
                    </a:cubicBezTo>
                    <a:cubicBezTo>
                      <a:pt x="1024" y="111"/>
                      <a:pt x="997" y="135"/>
                      <a:pt x="971" y="159"/>
                    </a:cubicBezTo>
                    <a:cubicBezTo>
                      <a:pt x="966" y="163"/>
                      <a:pt x="966" y="163"/>
                      <a:pt x="966" y="163"/>
                    </a:cubicBezTo>
                    <a:cubicBezTo>
                      <a:pt x="957" y="148"/>
                      <a:pt x="957" y="148"/>
                      <a:pt x="957" y="148"/>
                    </a:cubicBezTo>
                    <a:cubicBezTo>
                      <a:pt x="957" y="148"/>
                      <a:pt x="957" y="148"/>
                      <a:pt x="957" y="148"/>
                    </a:cubicBezTo>
                    <a:cubicBezTo>
                      <a:pt x="867" y="17"/>
                      <a:pt x="867" y="17"/>
                      <a:pt x="867" y="17"/>
                    </a:cubicBezTo>
                    <a:cubicBezTo>
                      <a:pt x="861" y="8"/>
                      <a:pt x="851" y="2"/>
                      <a:pt x="840" y="2"/>
                    </a:cubicBezTo>
                    <a:cubicBezTo>
                      <a:pt x="830" y="0"/>
                      <a:pt x="820" y="5"/>
                      <a:pt x="812" y="13"/>
                    </a:cubicBezTo>
                    <a:cubicBezTo>
                      <a:pt x="681" y="155"/>
                      <a:pt x="681" y="155"/>
                      <a:pt x="681" y="155"/>
                    </a:cubicBezTo>
                    <a:cubicBezTo>
                      <a:pt x="634" y="96"/>
                      <a:pt x="634" y="96"/>
                      <a:pt x="634" y="96"/>
                    </a:cubicBezTo>
                    <a:cubicBezTo>
                      <a:pt x="628" y="88"/>
                      <a:pt x="619" y="84"/>
                      <a:pt x="610" y="83"/>
                    </a:cubicBezTo>
                    <a:cubicBezTo>
                      <a:pt x="600" y="81"/>
                      <a:pt x="590" y="85"/>
                      <a:pt x="583" y="92"/>
                    </a:cubicBezTo>
                    <a:cubicBezTo>
                      <a:pt x="453" y="212"/>
                      <a:pt x="453" y="212"/>
                      <a:pt x="453" y="212"/>
                    </a:cubicBezTo>
                    <a:cubicBezTo>
                      <a:pt x="358" y="39"/>
                      <a:pt x="358" y="39"/>
                      <a:pt x="358" y="39"/>
                    </a:cubicBezTo>
                    <a:cubicBezTo>
                      <a:pt x="353" y="30"/>
                      <a:pt x="341" y="26"/>
                      <a:pt x="331" y="24"/>
                    </a:cubicBezTo>
                    <a:cubicBezTo>
                      <a:pt x="320" y="22"/>
                      <a:pt x="307" y="28"/>
                      <a:pt x="299" y="35"/>
                    </a:cubicBezTo>
                    <a:cubicBezTo>
                      <a:pt x="276" y="59"/>
                      <a:pt x="276" y="59"/>
                      <a:pt x="276" y="59"/>
                    </a:cubicBezTo>
                    <a:cubicBezTo>
                      <a:pt x="244" y="91"/>
                      <a:pt x="213" y="123"/>
                      <a:pt x="181" y="156"/>
                    </a:cubicBezTo>
                    <a:cubicBezTo>
                      <a:pt x="34" y="160"/>
                      <a:pt x="34" y="160"/>
                      <a:pt x="34" y="160"/>
                    </a:cubicBezTo>
                    <a:cubicBezTo>
                      <a:pt x="15" y="161"/>
                      <a:pt x="0" y="177"/>
                      <a:pt x="0" y="196"/>
                    </a:cubicBezTo>
                    <a:cubicBezTo>
                      <a:pt x="1" y="215"/>
                      <a:pt x="16" y="230"/>
                      <a:pt x="36" y="230"/>
                    </a:cubicBezTo>
                    <a:cubicBezTo>
                      <a:pt x="198" y="225"/>
                      <a:pt x="198" y="225"/>
                      <a:pt x="198" y="225"/>
                    </a:cubicBezTo>
                    <a:cubicBezTo>
                      <a:pt x="207" y="225"/>
                      <a:pt x="215" y="221"/>
                      <a:pt x="222" y="214"/>
                    </a:cubicBezTo>
                    <a:cubicBezTo>
                      <a:pt x="254" y="181"/>
                      <a:pt x="287" y="147"/>
                      <a:pt x="319" y="113"/>
                    </a:cubicBezTo>
                    <a:cubicBezTo>
                      <a:pt x="413" y="285"/>
                      <a:pt x="413" y="285"/>
                      <a:pt x="413" y="285"/>
                    </a:cubicBezTo>
                    <a:cubicBezTo>
                      <a:pt x="418" y="294"/>
                      <a:pt x="428" y="300"/>
                      <a:pt x="438" y="302"/>
                    </a:cubicBezTo>
                    <a:cubicBezTo>
                      <a:pt x="440" y="303"/>
                      <a:pt x="442" y="303"/>
                      <a:pt x="444" y="303"/>
                    </a:cubicBezTo>
                    <a:cubicBezTo>
                      <a:pt x="452" y="303"/>
                      <a:pt x="461" y="299"/>
                      <a:pt x="467" y="293"/>
                    </a:cubicBezTo>
                    <a:cubicBezTo>
                      <a:pt x="603" y="168"/>
                      <a:pt x="603" y="168"/>
                      <a:pt x="603" y="168"/>
                    </a:cubicBezTo>
                    <a:cubicBezTo>
                      <a:pt x="651" y="230"/>
                      <a:pt x="651" y="230"/>
                      <a:pt x="651" y="230"/>
                    </a:cubicBezTo>
                    <a:cubicBezTo>
                      <a:pt x="657" y="238"/>
                      <a:pt x="667" y="243"/>
                      <a:pt x="677" y="244"/>
                    </a:cubicBezTo>
                    <a:cubicBezTo>
                      <a:pt x="688" y="243"/>
                      <a:pt x="697" y="240"/>
                      <a:pt x="704" y="232"/>
                    </a:cubicBezTo>
                    <a:cubicBezTo>
                      <a:pt x="834" y="92"/>
                      <a:pt x="834" y="92"/>
                      <a:pt x="834" y="92"/>
                    </a:cubicBezTo>
                    <a:cubicBezTo>
                      <a:pt x="899" y="188"/>
                      <a:pt x="899" y="188"/>
                      <a:pt x="899" y="188"/>
                    </a:cubicBezTo>
                    <a:cubicBezTo>
                      <a:pt x="899" y="188"/>
                      <a:pt x="899" y="188"/>
                      <a:pt x="899" y="188"/>
                    </a:cubicBezTo>
                    <a:cubicBezTo>
                      <a:pt x="931" y="234"/>
                      <a:pt x="931" y="234"/>
                      <a:pt x="931" y="234"/>
                    </a:cubicBezTo>
                    <a:cubicBezTo>
                      <a:pt x="936" y="242"/>
                      <a:pt x="948" y="245"/>
                      <a:pt x="958" y="247"/>
                    </a:cubicBezTo>
                    <a:cubicBezTo>
                      <a:pt x="968" y="248"/>
                      <a:pt x="980" y="243"/>
                      <a:pt x="988" y="236"/>
                    </a:cubicBezTo>
                    <a:cubicBezTo>
                      <a:pt x="1017" y="210"/>
                      <a:pt x="1017" y="210"/>
                      <a:pt x="1017" y="210"/>
                    </a:cubicBezTo>
                    <a:cubicBezTo>
                      <a:pt x="1041" y="189"/>
                      <a:pt x="1064" y="168"/>
                      <a:pt x="1087" y="147"/>
                    </a:cubicBezTo>
                    <a:cubicBezTo>
                      <a:pt x="1230" y="142"/>
                      <a:pt x="1230" y="142"/>
                      <a:pt x="1230" y="142"/>
                    </a:cubicBezTo>
                    <a:cubicBezTo>
                      <a:pt x="1249" y="142"/>
                      <a:pt x="1264" y="126"/>
                      <a:pt x="1264" y="107"/>
                    </a:cubicBezTo>
                    <a:cubicBezTo>
                      <a:pt x="1263" y="88"/>
                      <a:pt x="1244" y="72"/>
                      <a:pt x="122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6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56" name="Freeform 26">
                <a:extLst>
                  <a:ext uri="{FF2B5EF4-FFF2-40B4-BE49-F238E27FC236}">
                    <a16:creationId xmlns:a16="http://schemas.microsoft.com/office/drawing/2014/main" id="{D2A3A291-FCD5-49BA-8D8F-069E1972C5D2}"/>
                  </a:ext>
                </a:extLst>
              </p:cNvPr>
              <p:cNvSpPr>
                <a:spLocks/>
              </p:cNvSpPr>
              <p:nvPr/>
            </p:nvSpPr>
            <p:spPr bwMode="auto">
              <a:xfrm>
                <a:off x="5592763" y="3576638"/>
                <a:ext cx="1252538" cy="674688"/>
              </a:xfrm>
              <a:custGeom>
                <a:avLst/>
                <a:gdLst>
                  <a:gd name="T0" fmla="*/ 511 w 582"/>
                  <a:gd name="T1" fmla="*/ 14 h 312"/>
                  <a:gd name="T2" fmla="*/ 291 w 582"/>
                  <a:gd name="T3" fmla="*/ 218 h 312"/>
                  <a:gd name="T4" fmla="*/ 71 w 582"/>
                  <a:gd name="T5" fmla="*/ 15 h 312"/>
                  <a:gd name="T6" fmla="*/ 15 w 582"/>
                  <a:gd name="T7" fmla="*/ 17 h 312"/>
                  <a:gd name="T8" fmla="*/ 17 w 582"/>
                  <a:gd name="T9" fmla="*/ 73 h 312"/>
                  <a:gd name="T10" fmla="*/ 264 w 582"/>
                  <a:gd name="T11" fmla="*/ 301 h 312"/>
                  <a:gd name="T12" fmla="*/ 266 w 582"/>
                  <a:gd name="T13" fmla="*/ 302 h 312"/>
                  <a:gd name="T14" fmla="*/ 291 w 582"/>
                  <a:gd name="T15" fmla="*/ 312 h 312"/>
                  <a:gd name="T16" fmla="*/ 291 w 582"/>
                  <a:gd name="T17" fmla="*/ 312 h 312"/>
                  <a:gd name="T18" fmla="*/ 291 w 582"/>
                  <a:gd name="T19" fmla="*/ 312 h 312"/>
                  <a:gd name="T20" fmla="*/ 316 w 582"/>
                  <a:gd name="T21" fmla="*/ 302 h 312"/>
                  <a:gd name="T22" fmla="*/ 318 w 582"/>
                  <a:gd name="T23" fmla="*/ 301 h 312"/>
                  <a:gd name="T24" fmla="*/ 565 w 582"/>
                  <a:gd name="T25" fmla="*/ 73 h 312"/>
                  <a:gd name="T26" fmla="*/ 567 w 582"/>
                  <a:gd name="T27" fmla="*/ 17 h 312"/>
                  <a:gd name="T28" fmla="*/ 511 w 582"/>
                  <a:gd name="T29" fmla="*/ 1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2" h="312">
                    <a:moveTo>
                      <a:pt x="511" y="14"/>
                    </a:moveTo>
                    <a:cubicBezTo>
                      <a:pt x="291" y="218"/>
                      <a:pt x="291" y="218"/>
                      <a:pt x="291" y="218"/>
                    </a:cubicBezTo>
                    <a:cubicBezTo>
                      <a:pt x="71" y="15"/>
                      <a:pt x="71" y="15"/>
                      <a:pt x="71" y="15"/>
                    </a:cubicBezTo>
                    <a:cubicBezTo>
                      <a:pt x="55" y="0"/>
                      <a:pt x="30" y="1"/>
                      <a:pt x="15" y="17"/>
                    </a:cubicBezTo>
                    <a:cubicBezTo>
                      <a:pt x="0" y="33"/>
                      <a:pt x="1" y="58"/>
                      <a:pt x="17" y="73"/>
                    </a:cubicBezTo>
                    <a:cubicBezTo>
                      <a:pt x="264" y="301"/>
                      <a:pt x="264" y="301"/>
                      <a:pt x="264" y="301"/>
                    </a:cubicBezTo>
                    <a:cubicBezTo>
                      <a:pt x="265" y="302"/>
                      <a:pt x="265" y="302"/>
                      <a:pt x="266" y="302"/>
                    </a:cubicBezTo>
                    <a:cubicBezTo>
                      <a:pt x="273" y="308"/>
                      <a:pt x="282" y="312"/>
                      <a:pt x="291" y="312"/>
                    </a:cubicBezTo>
                    <a:cubicBezTo>
                      <a:pt x="291" y="312"/>
                      <a:pt x="291" y="312"/>
                      <a:pt x="291" y="312"/>
                    </a:cubicBezTo>
                    <a:cubicBezTo>
                      <a:pt x="291" y="312"/>
                      <a:pt x="291" y="312"/>
                      <a:pt x="291" y="312"/>
                    </a:cubicBezTo>
                    <a:cubicBezTo>
                      <a:pt x="300" y="312"/>
                      <a:pt x="309" y="308"/>
                      <a:pt x="316" y="302"/>
                    </a:cubicBezTo>
                    <a:cubicBezTo>
                      <a:pt x="317" y="302"/>
                      <a:pt x="317" y="302"/>
                      <a:pt x="318" y="301"/>
                    </a:cubicBezTo>
                    <a:cubicBezTo>
                      <a:pt x="565" y="73"/>
                      <a:pt x="565" y="73"/>
                      <a:pt x="565" y="73"/>
                    </a:cubicBezTo>
                    <a:cubicBezTo>
                      <a:pt x="581" y="58"/>
                      <a:pt x="582" y="33"/>
                      <a:pt x="567" y="17"/>
                    </a:cubicBezTo>
                    <a:cubicBezTo>
                      <a:pt x="552" y="1"/>
                      <a:pt x="527" y="0"/>
                      <a:pt x="5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6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57" name="Freeform 27">
                <a:extLst>
                  <a:ext uri="{FF2B5EF4-FFF2-40B4-BE49-F238E27FC236}">
                    <a16:creationId xmlns:a16="http://schemas.microsoft.com/office/drawing/2014/main" id="{C94118D6-3234-4E1B-9B11-DF50531AD9D2}"/>
                  </a:ext>
                </a:extLst>
              </p:cNvPr>
              <p:cNvSpPr>
                <a:spLocks/>
              </p:cNvSpPr>
              <p:nvPr/>
            </p:nvSpPr>
            <p:spPr bwMode="auto">
              <a:xfrm>
                <a:off x="5187950" y="2351088"/>
                <a:ext cx="2047875" cy="622300"/>
              </a:xfrm>
              <a:custGeom>
                <a:avLst/>
                <a:gdLst>
                  <a:gd name="T0" fmla="*/ 37 w 952"/>
                  <a:gd name="T1" fmla="*/ 288 h 288"/>
                  <a:gd name="T2" fmla="*/ 41 w 952"/>
                  <a:gd name="T3" fmla="*/ 288 h 288"/>
                  <a:gd name="T4" fmla="*/ 81 w 952"/>
                  <a:gd name="T5" fmla="*/ 253 h 288"/>
                  <a:gd name="T6" fmla="*/ 96 w 952"/>
                  <a:gd name="T7" fmla="*/ 198 h 288"/>
                  <a:gd name="T8" fmla="*/ 102 w 952"/>
                  <a:gd name="T9" fmla="*/ 186 h 288"/>
                  <a:gd name="T10" fmla="*/ 135 w 952"/>
                  <a:gd name="T11" fmla="*/ 140 h 288"/>
                  <a:gd name="T12" fmla="*/ 283 w 952"/>
                  <a:gd name="T13" fmla="*/ 80 h 288"/>
                  <a:gd name="T14" fmla="*/ 363 w 952"/>
                  <a:gd name="T15" fmla="*/ 95 h 288"/>
                  <a:gd name="T16" fmla="*/ 432 w 952"/>
                  <a:gd name="T17" fmla="*/ 140 h 288"/>
                  <a:gd name="T18" fmla="*/ 432 w 952"/>
                  <a:gd name="T19" fmla="*/ 140 h 288"/>
                  <a:gd name="T20" fmla="*/ 448 w 952"/>
                  <a:gd name="T21" fmla="*/ 150 h 288"/>
                  <a:gd name="T22" fmla="*/ 454 w 952"/>
                  <a:gd name="T23" fmla="*/ 154 h 288"/>
                  <a:gd name="T24" fmla="*/ 468 w 952"/>
                  <a:gd name="T25" fmla="*/ 156 h 288"/>
                  <a:gd name="T26" fmla="*/ 479 w 952"/>
                  <a:gd name="T27" fmla="*/ 158 h 288"/>
                  <a:gd name="T28" fmla="*/ 490 w 952"/>
                  <a:gd name="T29" fmla="*/ 156 h 288"/>
                  <a:gd name="T30" fmla="*/ 504 w 952"/>
                  <a:gd name="T31" fmla="*/ 154 h 288"/>
                  <a:gd name="T32" fmla="*/ 510 w 952"/>
                  <a:gd name="T33" fmla="*/ 150 h 288"/>
                  <a:gd name="T34" fmla="*/ 526 w 952"/>
                  <a:gd name="T35" fmla="*/ 140 h 288"/>
                  <a:gd name="T36" fmla="*/ 526 w 952"/>
                  <a:gd name="T37" fmla="*/ 140 h 288"/>
                  <a:gd name="T38" fmla="*/ 526 w 952"/>
                  <a:gd name="T39" fmla="*/ 140 h 288"/>
                  <a:gd name="T40" fmla="*/ 823 w 952"/>
                  <a:gd name="T41" fmla="*/ 140 h 288"/>
                  <a:gd name="T42" fmla="*/ 851 w 952"/>
                  <a:gd name="T43" fmla="*/ 175 h 288"/>
                  <a:gd name="T44" fmla="*/ 869 w 952"/>
                  <a:gd name="T45" fmla="*/ 215 h 288"/>
                  <a:gd name="T46" fmla="*/ 869 w 952"/>
                  <a:gd name="T47" fmla="*/ 215 h 288"/>
                  <a:gd name="T48" fmla="*/ 869 w 952"/>
                  <a:gd name="T49" fmla="*/ 215 h 288"/>
                  <a:gd name="T50" fmla="*/ 883 w 952"/>
                  <a:gd name="T51" fmla="*/ 233 h 288"/>
                  <a:gd name="T52" fmla="*/ 885 w 952"/>
                  <a:gd name="T53" fmla="*/ 235 h 288"/>
                  <a:gd name="T54" fmla="*/ 906 w 952"/>
                  <a:gd name="T55" fmla="*/ 242 h 288"/>
                  <a:gd name="T56" fmla="*/ 907 w 952"/>
                  <a:gd name="T57" fmla="*/ 242 h 288"/>
                  <a:gd name="T58" fmla="*/ 912 w 952"/>
                  <a:gd name="T59" fmla="*/ 241 h 288"/>
                  <a:gd name="T60" fmla="*/ 919 w 952"/>
                  <a:gd name="T61" fmla="*/ 240 h 288"/>
                  <a:gd name="T62" fmla="*/ 945 w 952"/>
                  <a:gd name="T63" fmla="*/ 191 h 288"/>
                  <a:gd name="T64" fmla="*/ 945 w 952"/>
                  <a:gd name="T65" fmla="*/ 190 h 288"/>
                  <a:gd name="T66" fmla="*/ 945 w 952"/>
                  <a:gd name="T67" fmla="*/ 190 h 288"/>
                  <a:gd name="T68" fmla="*/ 936 w 952"/>
                  <a:gd name="T69" fmla="*/ 171 h 288"/>
                  <a:gd name="T70" fmla="*/ 919 w 952"/>
                  <a:gd name="T71" fmla="*/ 134 h 288"/>
                  <a:gd name="T72" fmla="*/ 879 w 952"/>
                  <a:gd name="T73" fmla="*/ 84 h 288"/>
                  <a:gd name="T74" fmla="*/ 735 w 952"/>
                  <a:gd name="T75" fmla="*/ 8 h 288"/>
                  <a:gd name="T76" fmla="*/ 724 w 952"/>
                  <a:gd name="T77" fmla="*/ 6 h 288"/>
                  <a:gd name="T78" fmla="*/ 680 w 952"/>
                  <a:gd name="T79" fmla="*/ 2 h 288"/>
                  <a:gd name="T80" fmla="*/ 655 w 952"/>
                  <a:gd name="T81" fmla="*/ 3 h 288"/>
                  <a:gd name="T82" fmla="*/ 626 w 952"/>
                  <a:gd name="T83" fmla="*/ 5 h 288"/>
                  <a:gd name="T84" fmla="*/ 600 w 952"/>
                  <a:gd name="T85" fmla="*/ 12 h 288"/>
                  <a:gd name="T86" fmla="*/ 573 w 952"/>
                  <a:gd name="T87" fmla="*/ 19 h 288"/>
                  <a:gd name="T88" fmla="*/ 567 w 952"/>
                  <a:gd name="T89" fmla="*/ 22 h 288"/>
                  <a:gd name="T90" fmla="*/ 479 w 952"/>
                  <a:gd name="T91" fmla="*/ 75 h 288"/>
                  <a:gd name="T92" fmla="*/ 278 w 952"/>
                  <a:gd name="T93" fmla="*/ 2 h 288"/>
                  <a:gd name="T94" fmla="*/ 122 w 952"/>
                  <a:gd name="T95" fmla="*/ 49 h 288"/>
                  <a:gd name="T96" fmla="*/ 79 w 952"/>
                  <a:gd name="T97" fmla="*/ 84 h 288"/>
                  <a:gd name="T98" fmla="*/ 77 w 952"/>
                  <a:gd name="T99" fmla="*/ 86 h 288"/>
                  <a:gd name="T100" fmla="*/ 45 w 952"/>
                  <a:gd name="T101" fmla="*/ 126 h 288"/>
                  <a:gd name="T102" fmla="*/ 36 w 952"/>
                  <a:gd name="T103" fmla="*/ 140 h 288"/>
                  <a:gd name="T104" fmla="*/ 20 w 952"/>
                  <a:gd name="T105" fmla="*/ 173 h 288"/>
                  <a:gd name="T106" fmla="*/ 16 w 952"/>
                  <a:gd name="T107" fmla="*/ 183 h 288"/>
                  <a:gd name="T108" fmla="*/ 15 w 952"/>
                  <a:gd name="T109" fmla="*/ 188 h 288"/>
                  <a:gd name="T110" fmla="*/ 2 w 952"/>
                  <a:gd name="T111" fmla="*/ 245 h 288"/>
                  <a:gd name="T112" fmla="*/ 37 w 952"/>
                  <a:gd name="T11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2" h="288">
                    <a:moveTo>
                      <a:pt x="37" y="288"/>
                    </a:moveTo>
                    <a:cubicBezTo>
                      <a:pt x="39" y="288"/>
                      <a:pt x="40" y="288"/>
                      <a:pt x="41" y="288"/>
                    </a:cubicBezTo>
                    <a:cubicBezTo>
                      <a:pt x="61" y="288"/>
                      <a:pt x="79" y="273"/>
                      <a:pt x="81" y="253"/>
                    </a:cubicBezTo>
                    <a:cubicBezTo>
                      <a:pt x="83" y="233"/>
                      <a:pt x="88" y="215"/>
                      <a:pt x="96" y="198"/>
                    </a:cubicBezTo>
                    <a:cubicBezTo>
                      <a:pt x="98" y="194"/>
                      <a:pt x="100" y="190"/>
                      <a:pt x="102" y="186"/>
                    </a:cubicBezTo>
                    <a:cubicBezTo>
                      <a:pt x="111" y="170"/>
                      <a:pt x="121" y="154"/>
                      <a:pt x="135" y="140"/>
                    </a:cubicBezTo>
                    <a:cubicBezTo>
                      <a:pt x="175" y="100"/>
                      <a:pt x="229" y="80"/>
                      <a:pt x="283" y="80"/>
                    </a:cubicBezTo>
                    <a:cubicBezTo>
                      <a:pt x="311" y="80"/>
                      <a:pt x="338" y="85"/>
                      <a:pt x="363" y="95"/>
                    </a:cubicBezTo>
                    <a:cubicBezTo>
                      <a:pt x="388" y="105"/>
                      <a:pt x="412" y="120"/>
                      <a:pt x="432" y="140"/>
                    </a:cubicBezTo>
                    <a:cubicBezTo>
                      <a:pt x="432" y="140"/>
                      <a:pt x="432" y="140"/>
                      <a:pt x="432" y="140"/>
                    </a:cubicBezTo>
                    <a:cubicBezTo>
                      <a:pt x="437" y="145"/>
                      <a:pt x="442" y="147"/>
                      <a:pt x="448" y="150"/>
                    </a:cubicBezTo>
                    <a:cubicBezTo>
                      <a:pt x="450" y="151"/>
                      <a:pt x="451" y="153"/>
                      <a:pt x="454" y="154"/>
                    </a:cubicBezTo>
                    <a:cubicBezTo>
                      <a:pt x="458" y="155"/>
                      <a:pt x="463" y="156"/>
                      <a:pt x="468" y="156"/>
                    </a:cubicBezTo>
                    <a:cubicBezTo>
                      <a:pt x="471" y="157"/>
                      <a:pt x="475" y="158"/>
                      <a:pt x="479" y="158"/>
                    </a:cubicBezTo>
                    <a:cubicBezTo>
                      <a:pt x="483" y="158"/>
                      <a:pt x="486" y="157"/>
                      <a:pt x="490" y="156"/>
                    </a:cubicBezTo>
                    <a:cubicBezTo>
                      <a:pt x="495" y="156"/>
                      <a:pt x="500" y="156"/>
                      <a:pt x="504" y="154"/>
                    </a:cubicBezTo>
                    <a:cubicBezTo>
                      <a:pt x="506" y="153"/>
                      <a:pt x="508" y="151"/>
                      <a:pt x="510" y="150"/>
                    </a:cubicBezTo>
                    <a:cubicBezTo>
                      <a:pt x="516" y="147"/>
                      <a:pt x="521" y="145"/>
                      <a:pt x="526" y="140"/>
                    </a:cubicBezTo>
                    <a:cubicBezTo>
                      <a:pt x="526" y="140"/>
                      <a:pt x="526" y="140"/>
                      <a:pt x="526" y="140"/>
                    </a:cubicBezTo>
                    <a:cubicBezTo>
                      <a:pt x="526" y="140"/>
                      <a:pt x="526" y="140"/>
                      <a:pt x="526" y="140"/>
                    </a:cubicBezTo>
                    <a:cubicBezTo>
                      <a:pt x="606" y="61"/>
                      <a:pt x="744" y="61"/>
                      <a:pt x="823" y="140"/>
                    </a:cubicBezTo>
                    <a:cubicBezTo>
                      <a:pt x="834" y="151"/>
                      <a:pt x="843" y="163"/>
                      <a:pt x="851" y="175"/>
                    </a:cubicBezTo>
                    <a:cubicBezTo>
                      <a:pt x="858" y="188"/>
                      <a:pt x="865" y="201"/>
                      <a:pt x="869" y="215"/>
                    </a:cubicBezTo>
                    <a:cubicBezTo>
                      <a:pt x="869" y="215"/>
                      <a:pt x="869" y="215"/>
                      <a:pt x="869" y="215"/>
                    </a:cubicBezTo>
                    <a:cubicBezTo>
                      <a:pt x="869" y="215"/>
                      <a:pt x="869" y="215"/>
                      <a:pt x="869" y="215"/>
                    </a:cubicBezTo>
                    <a:cubicBezTo>
                      <a:pt x="872" y="222"/>
                      <a:pt x="877" y="228"/>
                      <a:pt x="883" y="233"/>
                    </a:cubicBezTo>
                    <a:cubicBezTo>
                      <a:pt x="884" y="234"/>
                      <a:pt x="884" y="234"/>
                      <a:pt x="885" y="235"/>
                    </a:cubicBezTo>
                    <a:cubicBezTo>
                      <a:pt x="892" y="239"/>
                      <a:pt x="899" y="242"/>
                      <a:pt x="906" y="242"/>
                    </a:cubicBezTo>
                    <a:cubicBezTo>
                      <a:pt x="907" y="242"/>
                      <a:pt x="907" y="242"/>
                      <a:pt x="907" y="242"/>
                    </a:cubicBezTo>
                    <a:cubicBezTo>
                      <a:pt x="909" y="242"/>
                      <a:pt x="910" y="241"/>
                      <a:pt x="912" y="241"/>
                    </a:cubicBezTo>
                    <a:cubicBezTo>
                      <a:pt x="914" y="241"/>
                      <a:pt x="917" y="241"/>
                      <a:pt x="919" y="240"/>
                    </a:cubicBezTo>
                    <a:cubicBezTo>
                      <a:pt x="940" y="234"/>
                      <a:pt x="952" y="211"/>
                      <a:pt x="945" y="191"/>
                    </a:cubicBezTo>
                    <a:cubicBezTo>
                      <a:pt x="945" y="190"/>
                      <a:pt x="945" y="190"/>
                      <a:pt x="945" y="190"/>
                    </a:cubicBezTo>
                    <a:cubicBezTo>
                      <a:pt x="945" y="190"/>
                      <a:pt x="945" y="190"/>
                      <a:pt x="945" y="190"/>
                    </a:cubicBezTo>
                    <a:cubicBezTo>
                      <a:pt x="943" y="183"/>
                      <a:pt x="939" y="177"/>
                      <a:pt x="936" y="171"/>
                    </a:cubicBezTo>
                    <a:cubicBezTo>
                      <a:pt x="931" y="158"/>
                      <a:pt x="926" y="145"/>
                      <a:pt x="919" y="134"/>
                    </a:cubicBezTo>
                    <a:cubicBezTo>
                      <a:pt x="908" y="116"/>
                      <a:pt x="894" y="99"/>
                      <a:pt x="879" y="84"/>
                    </a:cubicBezTo>
                    <a:cubicBezTo>
                      <a:pt x="839" y="44"/>
                      <a:pt x="788" y="18"/>
                      <a:pt x="735" y="8"/>
                    </a:cubicBezTo>
                    <a:cubicBezTo>
                      <a:pt x="731" y="7"/>
                      <a:pt x="728" y="7"/>
                      <a:pt x="724" y="6"/>
                    </a:cubicBezTo>
                    <a:cubicBezTo>
                      <a:pt x="710" y="4"/>
                      <a:pt x="695" y="2"/>
                      <a:pt x="680" y="2"/>
                    </a:cubicBezTo>
                    <a:cubicBezTo>
                      <a:pt x="672" y="1"/>
                      <a:pt x="663" y="3"/>
                      <a:pt x="655" y="3"/>
                    </a:cubicBezTo>
                    <a:cubicBezTo>
                      <a:pt x="645" y="4"/>
                      <a:pt x="635" y="4"/>
                      <a:pt x="626" y="5"/>
                    </a:cubicBezTo>
                    <a:cubicBezTo>
                      <a:pt x="617" y="7"/>
                      <a:pt x="609" y="10"/>
                      <a:pt x="600" y="12"/>
                    </a:cubicBezTo>
                    <a:cubicBezTo>
                      <a:pt x="591" y="14"/>
                      <a:pt x="582" y="16"/>
                      <a:pt x="573" y="19"/>
                    </a:cubicBezTo>
                    <a:cubicBezTo>
                      <a:pt x="571" y="20"/>
                      <a:pt x="569" y="21"/>
                      <a:pt x="567" y="22"/>
                    </a:cubicBezTo>
                    <a:cubicBezTo>
                      <a:pt x="535" y="34"/>
                      <a:pt x="505" y="51"/>
                      <a:pt x="479" y="75"/>
                    </a:cubicBezTo>
                    <a:cubicBezTo>
                      <a:pt x="424" y="25"/>
                      <a:pt x="351" y="0"/>
                      <a:pt x="278" y="2"/>
                    </a:cubicBezTo>
                    <a:cubicBezTo>
                      <a:pt x="223" y="3"/>
                      <a:pt x="168" y="18"/>
                      <a:pt x="122" y="49"/>
                    </a:cubicBezTo>
                    <a:cubicBezTo>
                      <a:pt x="107" y="59"/>
                      <a:pt x="92" y="70"/>
                      <a:pt x="79" y="84"/>
                    </a:cubicBezTo>
                    <a:cubicBezTo>
                      <a:pt x="78" y="84"/>
                      <a:pt x="78" y="85"/>
                      <a:pt x="77" y="86"/>
                    </a:cubicBezTo>
                    <a:cubicBezTo>
                      <a:pt x="65" y="98"/>
                      <a:pt x="55" y="112"/>
                      <a:pt x="45" y="126"/>
                    </a:cubicBezTo>
                    <a:cubicBezTo>
                      <a:pt x="42" y="130"/>
                      <a:pt x="39" y="135"/>
                      <a:pt x="36" y="140"/>
                    </a:cubicBezTo>
                    <a:cubicBezTo>
                      <a:pt x="30" y="151"/>
                      <a:pt x="25" y="162"/>
                      <a:pt x="20" y="173"/>
                    </a:cubicBezTo>
                    <a:cubicBezTo>
                      <a:pt x="19" y="176"/>
                      <a:pt x="17" y="179"/>
                      <a:pt x="16" y="183"/>
                    </a:cubicBezTo>
                    <a:cubicBezTo>
                      <a:pt x="15" y="184"/>
                      <a:pt x="15" y="186"/>
                      <a:pt x="15" y="188"/>
                    </a:cubicBezTo>
                    <a:cubicBezTo>
                      <a:pt x="9" y="206"/>
                      <a:pt x="4" y="225"/>
                      <a:pt x="2" y="245"/>
                    </a:cubicBezTo>
                    <a:cubicBezTo>
                      <a:pt x="0" y="266"/>
                      <a:pt x="16" y="286"/>
                      <a:pt x="37"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6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58" name="Freeform: Shape 57">
                <a:extLst>
                  <a:ext uri="{FF2B5EF4-FFF2-40B4-BE49-F238E27FC236}">
                    <a16:creationId xmlns:a16="http://schemas.microsoft.com/office/drawing/2014/main" id="{2E3940FD-CEA0-4AC7-B598-B25663C6F0D0}"/>
                  </a:ext>
                </a:extLst>
              </p:cNvPr>
              <p:cNvSpPr>
                <a:spLocks/>
              </p:cNvSpPr>
              <p:nvPr/>
            </p:nvSpPr>
            <p:spPr bwMode="auto">
              <a:xfrm>
                <a:off x="3671888" y="1450975"/>
                <a:ext cx="5091113" cy="4094163"/>
              </a:xfrm>
              <a:custGeom>
                <a:avLst/>
                <a:gdLst>
                  <a:gd name="connsiteX0" fmla="*/ 226847 w 5091113"/>
                  <a:gd name="connsiteY0" fmla="*/ 3478213 h 4094163"/>
                  <a:gd name="connsiteX1" fmla="*/ 173037 w 5091113"/>
                  <a:gd name="connsiteY1" fmla="*/ 3529934 h 4094163"/>
                  <a:gd name="connsiteX2" fmla="*/ 173037 w 5091113"/>
                  <a:gd name="connsiteY2" fmla="*/ 3663544 h 4094163"/>
                  <a:gd name="connsiteX3" fmla="*/ 452850 w 5091113"/>
                  <a:gd name="connsiteY3" fmla="*/ 3924301 h 4094163"/>
                  <a:gd name="connsiteX4" fmla="*/ 4641437 w 5091113"/>
                  <a:gd name="connsiteY4" fmla="*/ 3924301 h 4094163"/>
                  <a:gd name="connsiteX5" fmla="*/ 4921250 w 5091113"/>
                  <a:gd name="connsiteY5" fmla="*/ 3644149 h 4094163"/>
                  <a:gd name="connsiteX6" fmla="*/ 4921250 w 5091113"/>
                  <a:gd name="connsiteY6" fmla="*/ 3529934 h 4094163"/>
                  <a:gd name="connsiteX7" fmla="*/ 4867440 w 5091113"/>
                  <a:gd name="connsiteY7" fmla="*/ 3478213 h 4094163"/>
                  <a:gd name="connsiteX8" fmla="*/ 226847 w 5091113"/>
                  <a:gd name="connsiteY8" fmla="*/ 3478213 h 4094163"/>
                  <a:gd name="connsiteX9" fmla="*/ 512762 w 5091113"/>
                  <a:gd name="connsiteY9" fmla="*/ 3089275 h 4094163"/>
                  <a:gd name="connsiteX10" fmla="*/ 512762 w 5091113"/>
                  <a:gd name="connsiteY10" fmla="*/ 3305175 h 4094163"/>
                  <a:gd name="connsiteX11" fmla="*/ 4579937 w 5091113"/>
                  <a:gd name="connsiteY11" fmla="*/ 3305175 h 4094163"/>
                  <a:gd name="connsiteX12" fmla="*/ 4579937 w 5091113"/>
                  <a:gd name="connsiteY12" fmla="*/ 3089275 h 4094163"/>
                  <a:gd name="connsiteX13" fmla="*/ 512762 w 5091113"/>
                  <a:gd name="connsiteY13" fmla="*/ 682625 h 4094163"/>
                  <a:gd name="connsiteX14" fmla="*/ 512762 w 5091113"/>
                  <a:gd name="connsiteY14" fmla="*/ 2917825 h 4094163"/>
                  <a:gd name="connsiteX15" fmla="*/ 4579937 w 5091113"/>
                  <a:gd name="connsiteY15" fmla="*/ 2917825 h 4094163"/>
                  <a:gd name="connsiteX16" fmla="*/ 4579937 w 5091113"/>
                  <a:gd name="connsiteY16" fmla="*/ 682625 h 4094163"/>
                  <a:gd name="connsiteX17" fmla="*/ 734413 w 5091113"/>
                  <a:gd name="connsiteY17" fmla="*/ 173038 h 4094163"/>
                  <a:gd name="connsiteX18" fmla="*/ 512762 w 5091113"/>
                  <a:gd name="connsiteY18" fmla="*/ 397028 h 4094163"/>
                  <a:gd name="connsiteX19" fmla="*/ 512762 w 5091113"/>
                  <a:gd name="connsiteY19" fmla="*/ 511176 h 4094163"/>
                  <a:gd name="connsiteX20" fmla="*/ 4579937 w 5091113"/>
                  <a:gd name="connsiteY20" fmla="*/ 511176 h 4094163"/>
                  <a:gd name="connsiteX21" fmla="*/ 4579937 w 5091113"/>
                  <a:gd name="connsiteY21" fmla="*/ 407796 h 4094163"/>
                  <a:gd name="connsiteX22" fmla="*/ 4356135 w 5091113"/>
                  <a:gd name="connsiteY22" fmla="*/ 173038 h 4094163"/>
                  <a:gd name="connsiteX23" fmla="*/ 734413 w 5091113"/>
                  <a:gd name="connsiteY23" fmla="*/ 173038 h 4094163"/>
                  <a:gd name="connsiteX24" fmla="*/ 734068 w 5091113"/>
                  <a:gd name="connsiteY24" fmla="*/ 0 h 4094163"/>
                  <a:gd name="connsiteX25" fmla="*/ 4357046 w 5091113"/>
                  <a:gd name="connsiteY25" fmla="*/ 0 h 4094163"/>
                  <a:gd name="connsiteX26" fmla="*/ 4753140 w 5091113"/>
                  <a:gd name="connsiteY26" fmla="*/ 405747 h 4094163"/>
                  <a:gd name="connsiteX27" fmla="*/ 4753140 w 5091113"/>
                  <a:gd name="connsiteY27" fmla="*/ 3304251 h 4094163"/>
                  <a:gd name="connsiteX28" fmla="*/ 4867233 w 5091113"/>
                  <a:gd name="connsiteY28" fmla="*/ 3304251 h 4094163"/>
                  <a:gd name="connsiteX29" fmla="*/ 5091113 w 5091113"/>
                  <a:gd name="connsiteY29" fmla="*/ 3528707 h 4094163"/>
                  <a:gd name="connsiteX30" fmla="*/ 5091113 w 5091113"/>
                  <a:gd name="connsiteY30" fmla="*/ 3643093 h 4094163"/>
                  <a:gd name="connsiteX31" fmla="*/ 4641201 w 5091113"/>
                  <a:gd name="connsiteY31" fmla="*/ 4094163 h 4094163"/>
                  <a:gd name="connsiteX32" fmla="*/ 452065 w 5091113"/>
                  <a:gd name="connsiteY32" fmla="*/ 4094163 h 4094163"/>
                  <a:gd name="connsiteX33" fmla="*/ 0 w 5091113"/>
                  <a:gd name="connsiteY33" fmla="*/ 3662517 h 4094163"/>
                  <a:gd name="connsiteX34" fmla="*/ 0 w 5091113"/>
                  <a:gd name="connsiteY34" fmla="*/ 3528707 h 4094163"/>
                  <a:gd name="connsiteX35" fmla="*/ 226033 w 5091113"/>
                  <a:gd name="connsiteY35" fmla="*/ 3304251 h 4094163"/>
                  <a:gd name="connsiteX36" fmla="*/ 340125 w 5091113"/>
                  <a:gd name="connsiteY36" fmla="*/ 3304251 h 4094163"/>
                  <a:gd name="connsiteX37" fmla="*/ 340125 w 5091113"/>
                  <a:gd name="connsiteY37" fmla="*/ 397114 h 4094163"/>
                  <a:gd name="connsiteX38" fmla="*/ 734068 w 5091113"/>
                  <a:gd name="connsiteY38" fmla="*/ 0 h 40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91113" h="4094163">
                    <a:moveTo>
                      <a:pt x="226847" y="3478213"/>
                    </a:moveTo>
                    <a:cubicBezTo>
                      <a:pt x="196714" y="3478213"/>
                      <a:pt x="173037" y="3501918"/>
                      <a:pt x="173037" y="3529934"/>
                    </a:cubicBezTo>
                    <a:cubicBezTo>
                      <a:pt x="173037" y="3529934"/>
                      <a:pt x="173037" y="3529934"/>
                      <a:pt x="173037" y="3663544"/>
                    </a:cubicBezTo>
                    <a:cubicBezTo>
                      <a:pt x="173037" y="3799310"/>
                      <a:pt x="330163" y="3924301"/>
                      <a:pt x="452850" y="3924301"/>
                    </a:cubicBezTo>
                    <a:cubicBezTo>
                      <a:pt x="452850" y="3924301"/>
                      <a:pt x="452850" y="3924301"/>
                      <a:pt x="4641437" y="3924301"/>
                    </a:cubicBezTo>
                    <a:cubicBezTo>
                      <a:pt x="4766276" y="3924301"/>
                      <a:pt x="4921250" y="3769140"/>
                      <a:pt x="4921250" y="3644149"/>
                    </a:cubicBezTo>
                    <a:cubicBezTo>
                      <a:pt x="4921250" y="3644149"/>
                      <a:pt x="4921250" y="3644149"/>
                      <a:pt x="4921250" y="3529934"/>
                    </a:cubicBezTo>
                    <a:cubicBezTo>
                      <a:pt x="4921250" y="3501918"/>
                      <a:pt x="4897574" y="3478213"/>
                      <a:pt x="4867440" y="3478213"/>
                    </a:cubicBezTo>
                    <a:cubicBezTo>
                      <a:pt x="4867440" y="3478213"/>
                      <a:pt x="4867440" y="3478213"/>
                      <a:pt x="226847" y="3478213"/>
                    </a:cubicBezTo>
                    <a:close/>
                    <a:moveTo>
                      <a:pt x="512762" y="3089275"/>
                    </a:moveTo>
                    <a:lnTo>
                      <a:pt x="512762" y="3305175"/>
                    </a:lnTo>
                    <a:lnTo>
                      <a:pt x="4579937" y="3305175"/>
                    </a:lnTo>
                    <a:lnTo>
                      <a:pt x="4579937" y="3089275"/>
                    </a:lnTo>
                    <a:close/>
                    <a:moveTo>
                      <a:pt x="512762" y="682625"/>
                    </a:moveTo>
                    <a:lnTo>
                      <a:pt x="512762" y="2917825"/>
                    </a:lnTo>
                    <a:lnTo>
                      <a:pt x="4579937" y="2917825"/>
                    </a:lnTo>
                    <a:lnTo>
                      <a:pt x="4579937" y="682625"/>
                    </a:lnTo>
                    <a:close/>
                    <a:moveTo>
                      <a:pt x="734413" y="173038"/>
                    </a:moveTo>
                    <a:cubicBezTo>
                      <a:pt x="605296" y="173038"/>
                      <a:pt x="512762" y="267803"/>
                      <a:pt x="512762" y="397028"/>
                    </a:cubicBezTo>
                    <a:lnTo>
                      <a:pt x="512762" y="511176"/>
                    </a:lnTo>
                    <a:cubicBezTo>
                      <a:pt x="512762" y="511176"/>
                      <a:pt x="512762" y="511176"/>
                      <a:pt x="4579937" y="511176"/>
                    </a:cubicBezTo>
                    <a:cubicBezTo>
                      <a:pt x="4579937" y="511176"/>
                      <a:pt x="4579937" y="511176"/>
                      <a:pt x="4579937" y="407796"/>
                    </a:cubicBezTo>
                    <a:cubicBezTo>
                      <a:pt x="4579937" y="276418"/>
                      <a:pt x="4483100" y="173038"/>
                      <a:pt x="4356135" y="173038"/>
                    </a:cubicBezTo>
                    <a:cubicBezTo>
                      <a:pt x="4356135" y="173038"/>
                      <a:pt x="4356135" y="173038"/>
                      <a:pt x="734413" y="173038"/>
                    </a:cubicBezTo>
                    <a:close/>
                    <a:moveTo>
                      <a:pt x="734068" y="0"/>
                    </a:moveTo>
                    <a:cubicBezTo>
                      <a:pt x="734068" y="0"/>
                      <a:pt x="734068" y="0"/>
                      <a:pt x="4357046" y="0"/>
                    </a:cubicBezTo>
                    <a:cubicBezTo>
                      <a:pt x="4578773" y="0"/>
                      <a:pt x="4753140" y="179133"/>
                      <a:pt x="4753140" y="405747"/>
                    </a:cubicBezTo>
                    <a:cubicBezTo>
                      <a:pt x="4753140" y="405747"/>
                      <a:pt x="4753140" y="405747"/>
                      <a:pt x="4753140" y="3304251"/>
                    </a:cubicBezTo>
                    <a:cubicBezTo>
                      <a:pt x="4753140" y="3304251"/>
                      <a:pt x="4753140" y="3304251"/>
                      <a:pt x="4867233" y="3304251"/>
                    </a:cubicBezTo>
                    <a:cubicBezTo>
                      <a:pt x="4992089" y="3304251"/>
                      <a:pt x="5091113" y="3405688"/>
                      <a:pt x="5091113" y="3528707"/>
                    </a:cubicBezTo>
                    <a:cubicBezTo>
                      <a:pt x="5091113" y="3528707"/>
                      <a:pt x="5091113" y="3528707"/>
                      <a:pt x="5091113" y="3643093"/>
                    </a:cubicBezTo>
                    <a:cubicBezTo>
                      <a:pt x="5091113" y="3867549"/>
                      <a:pt x="4865080" y="4094163"/>
                      <a:pt x="4641201" y="4094163"/>
                    </a:cubicBezTo>
                    <a:cubicBezTo>
                      <a:pt x="4641201" y="4094163"/>
                      <a:pt x="4641201" y="4094163"/>
                      <a:pt x="452065" y="4094163"/>
                    </a:cubicBezTo>
                    <a:cubicBezTo>
                      <a:pt x="247560" y="4094163"/>
                      <a:pt x="0" y="3902081"/>
                      <a:pt x="0" y="3662517"/>
                    </a:cubicBezTo>
                    <a:cubicBezTo>
                      <a:pt x="0" y="3662517"/>
                      <a:pt x="0" y="3662517"/>
                      <a:pt x="0" y="3528707"/>
                    </a:cubicBezTo>
                    <a:cubicBezTo>
                      <a:pt x="0" y="3405688"/>
                      <a:pt x="101177" y="3304251"/>
                      <a:pt x="226033" y="3304251"/>
                    </a:cubicBezTo>
                    <a:cubicBezTo>
                      <a:pt x="226033" y="3304251"/>
                      <a:pt x="226033" y="3304251"/>
                      <a:pt x="340125" y="3304251"/>
                    </a:cubicBezTo>
                    <a:cubicBezTo>
                      <a:pt x="340125" y="3304251"/>
                      <a:pt x="340125" y="3304251"/>
                      <a:pt x="340125" y="397114"/>
                    </a:cubicBezTo>
                    <a:cubicBezTo>
                      <a:pt x="340125" y="170500"/>
                      <a:pt x="510188" y="0"/>
                      <a:pt x="7340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6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59" name="Oval 58">
                <a:extLst>
                  <a:ext uri="{FF2B5EF4-FFF2-40B4-BE49-F238E27FC236}">
                    <a16:creationId xmlns:a16="http://schemas.microsoft.com/office/drawing/2014/main" id="{1C8E05D0-A9BC-4A10-9691-B01BDE75FA83}"/>
                  </a:ext>
                </a:extLst>
              </p:cNvPr>
              <p:cNvSpPr>
                <a:spLocks noChangeArrowheads="1"/>
              </p:cNvSpPr>
              <p:nvPr/>
            </p:nvSpPr>
            <p:spPr bwMode="auto">
              <a:xfrm>
                <a:off x="6134100" y="1704975"/>
                <a:ext cx="168275" cy="166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6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60" name="Freeform 34">
                <a:extLst>
                  <a:ext uri="{FF2B5EF4-FFF2-40B4-BE49-F238E27FC236}">
                    <a16:creationId xmlns:a16="http://schemas.microsoft.com/office/drawing/2014/main" id="{881751A6-D47B-4824-B071-826C315EA29E}"/>
                  </a:ext>
                </a:extLst>
              </p:cNvPr>
              <p:cNvSpPr>
                <a:spLocks/>
              </p:cNvSpPr>
              <p:nvPr/>
            </p:nvSpPr>
            <p:spPr bwMode="auto">
              <a:xfrm>
                <a:off x="5665788" y="5067300"/>
                <a:ext cx="1106488" cy="169863"/>
              </a:xfrm>
              <a:custGeom>
                <a:avLst/>
                <a:gdLst>
                  <a:gd name="T0" fmla="*/ 475 w 514"/>
                  <a:gd name="T1" fmla="*/ 0 h 79"/>
                  <a:gd name="T2" fmla="*/ 421 w 514"/>
                  <a:gd name="T3" fmla="*/ 0 h 79"/>
                  <a:gd name="T4" fmla="*/ 39 w 514"/>
                  <a:gd name="T5" fmla="*/ 0 h 79"/>
                  <a:gd name="T6" fmla="*/ 0 w 514"/>
                  <a:gd name="T7" fmla="*/ 39 h 79"/>
                  <a:gd name="T8" fmla="*/ 39 w 514"/>
                  <a:gd name="T9" fmla="*/ 79 h 79"/>
                  <a:gd name="T10" fmla="*/ 421 w 514"/>
                  <a:gd name="T11" fmla="*/ 79 h 79"/>
                  <a:gd name="T12" fmla="*/ 475 w 514"/>
                  <a:gd name="T13" fmla="*/ 79 h 79"/>
                  <a:gd name="T14" fmla="*/ 514 w 514"/>
                  <a:gd name="T15" fmla="*/ 39 h 79"/>
                  <a:gd name="T16" fmla="*/ 475 w 514"/>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79">
                    <a:moveTo>
                      <a:pt x="475" y="0"/>
                    </a:moveTo>
                    <a:cubicBezTo>
                      <a:pt x="421" y="0"/>
                      <a:pt x="421" y="0"/>
                      <a:pt x="421" y="0"/>
                    </a:cubicBezTo>
                    <a:cubicBezTo>
                      <a:pt x="39" y="0"/>
                      <a:pt x="39" y="0"/>
                      <a:pt x="39" y="0"/>
                    </a:cubicBezTo>
                    <a:cubicBezTo>
                      <a:pt x="17" y="0"/>
                      <a:pt x="0" y="17"/>
                      <a:pt x="0" y="39"/>
                    </a:cubicBezTo>
                    <a:cubicBezTo>
                      <a:pt x="0" y="61"/>
                      <a:pt x="18" y="79"/>
                      <a:pt x="39" y="79"/>
                    </a:cubicBezTo>
                    <a:cubicBezTo>
                      <a:pt x="421" y="79"/>
                      <a:pt x="421" y="79"/>
                      <a:pt x="421" y="79"/>
                    </a:cubicBezTo>
                    <a:cubicBezTo>
                      <a:pt x="475" y="79"/>
                      <a:pt x="475" y="79"/>
                      <a:pt x="475" y="79"/>
                    </a:cubicBezTo>
                    <a:cubicBezTo>
                      <a:pt x="497" y="79"/>
                      <a:pt x="514" y="61"/>
                      <a:pt x="514" y="39"/>
                    </a:cubicBezTo>
                    <a:cubicBezTo>
                      <a:pt x="514" y="17"/>
                      <a:pt x="497" y="0"/>
                      <a:pt x="4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6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61" name="Freeform 35">
                <a:extLst>
                  <a:ext uri="{FF2B5EF4-FFF2-40B4-BE49-F238E27FC236}">
                    <a16:creationId xmlns:a16="http://schemas.microsoft.com/office/drawing/2014/main" id="{1A48DEFD-B916-4894-B436-767F7F8FF326}"/>
                  </a:ext>
                </a:extLst>
              </p:cNvPr>
              <p:cNvSpPr>
                <a:spLocks/>
              </p:cNvSpPr>
              <p:nvPr/>
            </p:nvSpPr>
            <p:spPr bwMode="auto">
              <a:xfrm>
                <a:off x="7807325" y="5067300"/>
                <a:ext cx="400050" cy="169863"/>
              </a:xfrm>
              <a:custGeom>
                <a:avLst/>
                <a:gdLst>
                  <a:gd name="T0" fmla="*/ 146 w 186"/>
                  <a:gd name="T1" fmla="*/ 0 h 79"/>
                  <a:gd name="T2" fmla="*/ 40 w 186"/>
                  <a:gd name="T3" fmla="*/ 0 h 79"/>
                  <a:gd name="T4" fmla="*/ 0 w 186"/>
                  <a:gd name="T5" fmla="*/ 39 h 79"/>
                  <a:gd name="T6" fmla="*/ 40 w 186"/>
                  <a:gd name="T7" fmla="*/ 79 h 79"/>
                  <a:gd name="T8" fmla="*/ 146 w 186"/>
                  <a:gd name="T9" fmla="*/ 79 h 79"/>
                  <a:gd name="T10" fmla="*/ 186 w 186"/>
                  <a:gd name="T11" fmla="*/ 39 h 79"/>
                  <a:gd name="T12" fmla="*/ 146 w 186"/>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86" h="79">
                    <a:moveTo>
                      <a:pt x="146" y="0"/>
                    </a:moveTo>
                    <a:cubicBezTo>
                      <a:pt x="40" y="0"/>
                      <a:pt x="40" y="0"/>
                      <a:pt x="40" y="0"/>
                    </a:cubicBezTo>
                    <a:cubicBezTo>
                      <a:pt x="18" y="0"/>
                      <a:pt x="0" y="17"/>
                      <a:pt x="0" y="39"/>
                    </a:cubicBezTo>
                    <a:cubicBezTo>
                      <a:pt x="0" y="61"/>
                      <a:pt x="18" y="79"/>
                      <a:pt x="40" y="79"/>
                    </a:cubicBezTo>
                    <a:cubicBezTo>
                      <a:pt x="146" y="79"/>
                      <a:pt x="146" y="79"/>
                      <a:pt x="146" y="79"/>
                    </a:cubicBezTo>
                    <a:cubicBezTo>
                      <a:pt x="168" y="79"/>
                      <a:pt x="186" y="61"/>
                      <a:pt x="186" y="39"/>
                    </a:cubicBezTo>
                    <a:cubicBezTo>
                      <a:pt x="186" y="17"/>
                      <a:pt x="168" y="0"/>
                      <a:pt x="1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6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53535"/>
                  </a:solidFill>
                  <a:effectLst/>
                  <a:uLnTx/>
                  <a:uFillTx/>
                  <a:latin typeface="Segoe UI Semilight"/>
                  <a:ea typeface="+mn-ea"/>
                  <a:cs typeface="+mn-cs"/>
                </a:endParaRPr>
              </a:p>
            </p:txBody>
          </p:sp>
        </p:grpSp>
      </p:grpSp>
      <p:sp>
        <p:nvSpPr>
          <p:cNvPr id="66" name="Rectangle 65">
            <a:extLst>
              <a:ext uri="{FF2B5EF4-FFF2-40B4-BE49-F238E27FC236}">
                <a16:creationId xmlns:a16="http://schemas.microsoft.com/office/drawing/2014/main" id="{7B7A9137-01DD-4030-B9B7-784116AAB811}"/>
              </a:ext>
            </a:extLst>
          </p:cNvPr>
          <p:cNvSpPr/>
          <p:nvPr/>
        </p:nvSpPr>
        <p:spPr>
          <a:xfrm>
            <a:off x="349636" y="5135844"/>
            <a:ext cx="6096000" cy="369332"/>
          </a:xfrm>
          <a:prstGeom prst="rect">
            <a:avLst/>
          </a:prstGeom>
        </p:spPr>
        <p:txBody>
          <a:bodyPr>
            <a:spAutoFit/>
          </a:bodyPr>
          <a:lstStyle/>
          <a:p>
            <a:r>
              <a:rPr lang="fr-FR" b="1" dirty="0">
                <a:solidFill>
                  <a:schemeClr val="bg1"/>
                </a:solidFill>
                <a:latin typeface="+mj-lt"/>
                <a:cs typeface="Arial" panose="020B0604020202020204" pitchFamily="34" charset="0"/>
              </a:rPr>
              <a:t>Michelle Esterly</a:t>
            </a:r>
          </a:p>
        </p:txBody>
      </p:sp>
      <p:sp>
        <p:nvSpPr>
          <p:cNvPr id="67" name="Rectangle 66">
            <a:extLst>
              <a:ext uri="{FF2B5EF4-FFF2-40B4-BE49-F238E27FC236}">
                <a16:creationId xmlns:a16="http://schemas.microsoft.com/office/drawing/2014/main" id="{DE6AED64-0FFE-411D-9EF9-3120668862FA}"/>
              </a:ext>
            </a:extLst>
          </p:cNvPr>
          <p:cNvSpPr/>
          <p:nvPr/>
        </p:nvSpPr>
        <p:spPr>
          <a:xfrm>
            <a:off x="349636" y="5662448"/>
            <a:ext cx="6096000" cy="818173"/>
          </a:xfrm>
          <a:prstGeom prst="rect">
            <a:avLst/>
          </a:prstGeom>
        </p:spPr>
        <p:txBody>
          <a:bodyPr>
            <a:spAutoFit/>
          </a:bodyPr>
          <a:lstStyle/>
          <a:p>
            <a:pPr>
              <a:lnSpc>
                <a:spcPts val="1440"/>
              </a:lnSpc>
              <a:spcBef>
                <a:spcPts val="0"/>
              </a:spcBef>
            </a:pPr>
            <a:r>
              <a:rPr lang="en-US" dirty="0">
                <a:solidFill>
                  <a:schemeClr val="bg1"/>
                </a:solidFill>
                <a:latin typeface="+mj-lt"/>
                <a:cs typeface="Arial" panose="020B0604020202020204" pitchFamily="34" charset="0"/>
              </a:rPr>
              <a:t>Katmai Government Services</a:t>
            </a:r>
          </a:p>
          <a:p>
            <a:pPr>
              <a:lnSpc>
                <a:spcPts val="1440"/>
              </a:lnSpc>
              <a:spcBef>
                <a:spcPts val="0"/>
              </a:spcBef>
            </a:pPr>
            <a:r>
              <a:rPr lang="en-US" dirty="0">
                <a:solidFill>
                  <a:schemeClr val="bg1"/>
                </a:solidFill>
                <a:latin typeface="+mj-lt"/>
                <a:cs typeface="Arial" panose="020B0604020202020204" pitchFamily="34" charset="0"/>
              </a:rPr>
              <a:t>Contractor to National Program of Cancer Registries</a:t>
            </a:r>
          </a:p>
          <a:p>
            <a:pPr>
              <a:lnSpc>
                <a:spcPts val="1440"/>
              </a:lnSpc>
              <a:spcBef>
                <a:spcPts val="0"/>
              </a:spcBef>
            </a:pPr>
            <a:r>
              <a:rPr lang="en-US" dirty="0">
                <a:solidFill>
                  <a:schemeClr val="bg1"/>
                </a:solidFill>
                <a:latin typeface="+mj-lt"/>
                <a:cs typeface="Arial" panose="020B0604020202020204" pitchFamily="34" charset="0"/>
              </a:rPr>
              <a:t>Division of Cancer Prevention and Control </a:t>
            </a:r>
          </a:p>
          <a:p>
            <a:pPr>
              <a:lnSpc>
                <a:spcPts val="1440"/>
              </a:lnSpc>
              <a:spcBef>
                <a:spcPts val="0"/>
              </a:spcBef>
            </a:pPr>
            <a:r>
              <a:rPr lang="en-US" dirty="0">
                <a:solidFill>
                  <a:schemeClr val="bg1"/>
                </a:solidFill>
                <a:latin typeface="+mj-lt"/>
                <a:cs typeface="Arial" panose="020B0604020202020204" pitchFamily="34" charset="0"/>
              </a:rPr>
              <a:t>Centers for Disease Control and Prevention</a:t>
            </a:r>
          </a:p>
        </p:txBody>
      </p:sp>
    </p:spTree>
    <p:extLst>
      <p:ext uri="{BB962C8B-B14F-4D97-AF65-F5344CB8AC3E}">
        <p14:creationId xmlns:p14="http://schemas.microsoft.com/office/powerpoint/2010/main" val="307800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6" name="Rectangle 45">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3DC13C-2901-42AE-A83D-D5C19CDF9EDA}"/>
              </a:ext>
            </a:extLst>
          </p:cNvPr>
          <p:cNvSpPr>
            <a:spLocks noGrp="1"/>
          </p:cNvSpPr>
          <p:nvPr>
            <p:ph type="title"/>
          </p:nvPr>
        </p:nvSpPr>
        <p:spPr>
          <a:xfrm>
            <a:off x="1142901" y="274104"/>
            <a:ext cx="9906199" cy="797951"/>
          </a:xfrm>
        </p:spPr>
        <p:txBody>
          <a:bodyPr vert="horz" lIns="91440" tIns="45720" rIns="91440" bIns="45720" rtlCol="0" anchor="ctr">
            <a:normAutofit fontScale="90000"/>
          </a:bodyPr>
          <a:lstStyle/>
          <a:p>
            <a:pPr algn="ctr"/>
            <a:r>
              <a:rPr lang="en-US" sz="2700" b="1" kern="1200" dirty="0">
                <a:solidFill>
                  <a:schemeClr val="tx1"/>
                </a:solidFill>
                <a:latin typeface="+mj-lt"/>
                <a:ea typeface="+mj-ea"/>
                <a:cs typeface="+mj-cs"/>
              </a:rPr>
              <a:t>Tumor Record Number [60]</a:t>
            </a:r>
            <a:br>
              <a:rPr lang="en-US" sz="2700" b="1" kern="1200" dirty="0">
                <a:solidFill>
                  <a:schemeClr val="tx1"/>
                </a:solidFill>
                <a:latin typeface="+mj-lt"/>
                <a:ea typeface="+mj-ea"/>
                <a:cs typeface="+mj-cs"/>
              </a:rPr>
            </a:br>
            <a:r>
              <a:rPr lang="en-US" sz="2700" b="1" kern="1200" dirty="0">
                <a:solidFill>
                  <a:schemeClr val="tx1"/>
                </a:solidFill>
                <a:latin typeface="+mj-lt"/>
                <a:ea typeface="+mj-ea"/>
                <a:cs typeface="+mj-cs"/>
              </a:rPr>
              <a:t>Description and Rationale Modifications for Clarification</a:t>
            </a:r>
            <a:br>
              <a:rPr lang="en-US" sz="1900" b="1" kern="1200" dirty="0">
                <a:solidFill>
                  <a:schemeClr val="tx1"/>
                </a:solidFill>
                <a:latin typeface="+mj-lt"/>
                <a:ea typeface="+mj-ea"/>
                <a:cs typeface="+mj-cs"/>
              </a:rPr>
            </a:br>
            <a:br>
              <a:rPr lang="en-US" sz="1900" kern="1200" dirty="0">
                <a:solidFill>
                  <a:schemeClr val="tx1"/>
                </a:solidFill>
                <a:latin typeface="+mj-lt"/>
                <a:ea typeface="+mj-ea"/>
                <a:cs typeface="+mj-cs"/>
              </a:rPr>
            </a:br>
            <a:r>
              <a:rPr lang="en-US" sz="1900" b="1" kern="1200" dirty="0">
                <a:solidFill>
                  <a:schemeClr val="tx1"/>
                </a:solidFill>
                <a:latin typeface="+mj-lt"/>
                <a:ea typeface="+mj-ea"/>
                <a:cs typeface="+mj-cs"/>
              </a:rPr>
              <a:t> </a:t>
            </a:r>
            <a:endParaRPr lang="en-US" sz="1900" kern="1200" dirty="0">
              <a:solidFill>
                <a:schemeClr val="tx1"/>
              </a:solidFill>
              <a:latin typeface="+mj-lt"/>
              <a:ea typeface="+mj-ea"/>
              <a:cs typeface="+mj-cs"/>
            </a:endParaRPr>
          </a:p>
        </p:txBody>
      </p:sp>
      <p:graphicFrame>
        <p:nvGraphicFramePr>
          <p:cNvPr id="3" name="Table 4">
            <a:extLst>
              <a:ext uri="{FF2B5EF4-FFF2-40B4-BE49-F238E27FC236}">
                <a16:creationId xmlns:a16="http://schemas.microsoft.com/office/drawing/2014/main" id="{BEE74301-F64E-21F1-F281-52C24501FD7C}"/>
              </a:ext>
            </a:extLst>
          </p:cNvPr>
          <p:cNvGraphicFramePr>
            <a:graphicFrameLocks noGrp="1"/>
          </p:cNvGraphicFramePr>
          <p:nvPr>
            <p:ph idx="1"/>
            <p:extLst>
              <p:ext uri="{D42A27DB-BD31-4B8C-83A1-F6EECF244321}">
                <p14:modId xmlns:p14="http://schemas.microsoft.com/office/powerpoint/2010/main" val="1859655343"/>
              </p:ext>
            </p:extLst>
          </p:nvPr>
        </p:nvGraphicFramePr>
        <p:xfrm>
          <a:off x="806667" y="1021627"/>
          <a:ext cx="10578662" cy="5475697"/>
        </p:xfrm>
        <a:graphic>
          <a:graphicData uri="http://schemas.openxmlformats.org/drawingml/2006/table">
            <a:tbl>
              <a:tblPr firstRow="1" bandRow="1">
                <a:tableStyleId>{5C22544A-7EE6-4342-B048-85BDC9FD1C3A}</a:tableStyleId>
              </a:tblPr>
              <a:tblGrid>
                <a:gridCol w="1511915">
                  <a:extLst>
                    <a:ext uri="{9D8B030D-6E8A-4147-A177-3AD203B41FA5}">
                      <a16:colId xmlns:a16="http://schemas.microsoft.com/office/drawing/2014/main" val="3443843891"/>
                    </a:ext>
                  </a:extLst>
                </a:gridCol>
                <a:gridCol w="3960112">
                  <a:extLst>
                    <a:ext uri="{9D8B030D-6E8A-4147-A177-3AD203B41FA5}">
                      <a16:colId xmlns:a16="http://schemas.microsoft.com/office/drawing/2014/main" val="1371535337"/>
                    </a:ext>
                  </a:extLst>
                </a:gridCol>
                <a:gridCol w="5106635">
                  <a:extLst>
                    <a:ext uri="{9D8B030D-6E8A-4147-A177-3AD203B41FA5}">
                      <a16:colId xmlns:a16="http://schemas.microsoft.com/office/drawing/2014/main" val="304621731"/>
                    </a:ext>
                  </a:extLst>
                </a:gridCol>
              </a:tblGrid>
              <a:tr h="438329">
                <a:tc>
                  <a:txBody>
                    <a:bodyPr/>
                    <a:lstStyle/>
                    <a:p>
                      <a:endParaRPr lang="en-US" sz="1700" dirty="0"/>
                    </a:p>
                  </a:txBody>
                  <a:tcPr marL="84368" marR="84368" marT="42184" marB="42184"/>
                </a:tc>
                <a:tc>
                  <a:txBody>
                    <a:bodyPr/>
                    <a:lstStyle/>
                    <a:p>
                      <a:r>
                        <a:rPr lang="en-US" sz="1700" b="1" dirty="0"/>
                        <a:t>Current</a:t>
                      </a:r>
                    </a:p>
                  </a:txBody>
                  <a:tcPr marL="84368" marR="84368" marT="42184" marB="42184"/>
                </a:tc>
                <a:tc>
                  <a:txBody>
                    <a:bodyPr/>
                    <a:lstStyle/>
                    <a:p>
                      <a:r>
                        <a:rPr lang="en-US" sz="1700" b="1" dirty="0"/>
                        <a:t>Revised</a:t>
                      </a:r>
                    </a:p>
                  </a:txBody>
                  <a:tcPr marL="84368" marR="84368" marT="42184" marB="42184"/>
                </a:tc>
                <a:extLst>
                  <a:ext uri="{0D108BD9-81ED-4DB2-BD59-A6C34878D82A}">
                    <a16:rowId xmlns:a16="http://schemas.microsoft.com/office/drawing/2014/main" val="2643596750"/>
                  </a:ext>
                </a:extLst>
              </a:tr>
              <a:tr h="4655355">
                <a:tc>
                  <a:txBody>
                    <a:bodyPr/>
                    <a:lstStyle/>
                    <a:p>
                      <a:r>
                        <a:rPr lang="en-US" sz="1300" b="1" dirty="0"/>
                        <a:t>Description</a:t>
                      </a:r>
                    </a:p>
                  </a:txBody>
                  <a:tcPr marL="84368" marR="84368" marT="42184" marB="42184"/>
                </a:tc>
                <a:tc>
                  <a:txBody>
                    <a:bodyPr/>
                    <a:lstStyle/>
                    <a:p>
                      <a:r>
                        <a:rPr lang="en-US" sz="1300" b="1" dirty="0"/>
                        <a:t>A system-generated number assigned to each tumor. The number should never change even if the tumor sequence is changed or a record (tumor) is deleted</a:t>
                      </a:r>
                    </a:p>
                  </a:txBody>
                  <a:tcPr marL="84368" marR="84368" marT="42184" marB="42184"/>
                </a:tc>
                <a:tc>
                  <a:txBody>
                    <a:bodyPr/>
                    <a:lstStyle/>
                    <a:p>
                      <a:r>
                        <a:rPr lang="en-US" sz="1300" b="1" dirty="0"/>
                        <a:t>A system-generated number that, together with Patient ID Number [20], can be used to uniquely identify a tumor over time. Tumor Record Number is assigned to each of a patient’s tumors sequentially in the order in which the tumor record is created by the central registry. A patient’s first tumor record is assigned Tumor Record Number 01. Tumor Record Number is assigned to each of a patient’s tumors sequentially in the order in which the tumor record is created by the central registry and may not match timing based on Diagnosis Date. For example, the first tumor created in the database is diagnosed 12/2022 and is assigned Tumor Record Number = 01; the registry later learns the patient had a separate tumor diagnosed 5/2020, this is the second tumor created in the database and assigned Tumor Record Number = 02. If a tumor is deleted or replaced, the Tumor Record Number associated with the deleted case is not reused. For example, Patient has three cancers, Tumor Record Numbers = 01, 02 and 03. Upon review, it is determined that the cancer assigned Tumor Record Number 02 is actually a recurrence of 01 and it is deleted. Patient now has two cancers, Tumor Record Numbers = 01 and 03. If a new tumor is created for this patient, 02 will never be reused and Tumor Record Number will be assigned as 04. Unlike Sequence Number, behavior code has no effect on how Tumor Record Number is assigned. </a:t>
                      </a:r>
                    </a:p>
                  </a:txBody>
                  <a:tcPr marL="84368" marR="84368" marT="42184" marB="42184"/>
                </a:tc>
                <a:extLst>
                  <a:ext uri="{0D108BD9-81ED-4DB2-BD59-A6C34878D82A}">
                    <a16:rowId xmlns:a16="http://schemas.microsoft.com/office/drawing/2014/main" val="1692174858"/>
                  </a:ext>
                </a:extLst>
              </a:tr>
            </a:tbl>
          </a:graphicData>
        </a:graphic>
      </p:graphicFrame>
    </p:spTree>
    <p:extLst>
      <p:ext uri="{BB962C8B-B14F-4D97-AF65-F5344CB8AC3E}">
        <p14:creationId xmlns:p14="http://schemas.microsoft.com/office/powerpoint/2010/main" val="50998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6" name="Rectangle 45">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3DC13C-2901-42AE-A83D-D5C19CDF9EDA}"/>
              </a:ext>
            </a:extLst>
          </p:cNvPr>
          <p:cNvSpPr>
            <a:spLocks noGrp="1"/>
          </p:cNvSpPr>
          <p:nvPr>
            <p:ph type="title"/>
          </p:nvPr>
        </p:nvSpPr>
        <p:spPr>
          <a:xfrm>
            <a:off x="1142901" y="274104"/>
            <a:ext cx="9906199" cy="797951"/>
          </a:xfrm>
        </p:spPr>
        <p:txBody>
          <a:bodyPr vert="horz" lIns="91440" tIns="45720" rIns="91440" bIns="45720" rtlCol="0" anchor="ctr">
            <a:noAutofit/>
          </a:bodyPr>
          <a:lstStyle/>
          <a:p>
            <a:pPr algn="ctr"/>
            <a:r>
              <a:rPr lang="en-US" sz="2400" b="1" kern="1200" dirty="0">
                <a:solidFill>
                  <a:schemeClr val="tx1"/>
                </a:solidFill>
                <a:latin typeface="+mj-lt"/>
                <a:ea typeface="+mj-ea"/>
                <a:cs typeface="+mj-cs"/>
              </a:rPr>
              <a:t>Tumor Record Number [60]</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Description and Rationale Modifications for Clarification</a:t>
            </a:r>
            <a:br>
              <a:rPr lang="en-US" sz="2400" kern="1200" dirty="0">
                <a:solidFill>
                  <a:schemeClr val="tx1"/>
                </a:solidFill>
                <a:latin typeface="+mj-lt"/>
                <a:ea typeface="+mj-ea"/>
                <a:cs typeface="+mj-cs"/>
              </a:rPr>
            </a:br>
            <a:r>
              <a:rPr lang="en-US" sz="2400" b="1" kern="1200" dirty="0">
                <a:solidFill>
                  <a:schemeClr val="tx1"/>
                </a:solidFill>
                <a:latin typeface="+mj-lt"/>
                <a:ea typeface="+mj-ea"/>
                <a:cs typeface="+mj-cs"/>
              </a:rPr>
              <a:t> </a:t>
            </a:r>
            <a:endParaRPr lang="en-US" sz="2400" kern="1200" dirty="0">
              <a:solidFill>
                <a:schemeClr val="tx1"/>
              </a:solidFill>
              <a:latin typeface="+mj-lt"/>
              <a:ea typeface="+mj-ea"/>
              <a:cs typeface="+mj-cs"/>
            </a:endParaRPr>
          </a:p>
        </p:txBody>
      </p:sp>
      <p:graphicFrame>
        <p:nvGraphicFramePr>
          <p:cNvPr id="3" name="Table 4">
            <a:extLst>
              <a:ext uri="{FF2B5EF4-FFF2-40B4-BE49-F238E27FC236}">
                <a16:creationId xmlns:a16="http://schemas.microsoft.com/office/drawing/2014/main" id="{BEE74301-F64E-21F1-F281-52C24501FD7C}"/>
              </a:ext>
            </a:extLst>
          </p:cNvPr>
          <p:cNvGraphicFramePr>
            <a:graphicFrameLocks noGrp="1"/>
          </p:cNvGraphicFramePr>
          <p:nvPr>
            <p:ph idx="1"/>
            <p:extLst>
              <p:ext uri="{D42A27DB-BD31-4B8C-83A1-F6EECF244321}">
                <p14:modId xmlns:p14="http://schemas.microsoft.com/office/powerpoint/2010/main" val="1939123592"/>
              </p:ext>
            </p:extLst>
          </p:nvPr>
        </p:nvGraphicFramePr>
        <p:xfrm>
          <a:off x="806667" y="1083212"/>
          <a:ext cx="10578662" cy="5032099"/>
        </p:xfrm>
        <a:graphic>
          <a:graphicData uri="http://schemas.openxmlformats.org/drawingml/2006/table">
            <a:tbl>
              <a:tblPr firstRow="1" bandRow="1">
                <a:tableStyleId>{5C22544A-7EE6-4342-B048-85BDC9FD1C3A}</a:tableStyleId>
              </a:tblPr>
              <a:tblGrid>
                <a:gridCol w="1511915">
                  <a:extLst>
                    <a:ext uri="{9D8B030D-6E8A-4147-A177-3AD203B41FA5}">
                      <a16:colId xmlns:a16="http://schemas.microsoft.com/office/drawing/2014/main" val="3443843891"/>
                    </a:ext>
                  </a:extLst>
                </a:gridCol>
                <a:gridCol w="3960112">
                  <a:extLst>
                    <a:ext uri="{9D8B030D-6E8A-4147-A177-3AD203B41FA5}">
                      <a16:colId xmlns:a16="http://schemas.microsoft.com/office/drawing/2014/main" val="1371535337"/>
                    </a:ext>
                  </a:extLst>
                </a:gridCol>
                <a:gridCol w="5106635">
                  <a:extLst>
                    <a:ext uri="{9D8B030D-6E8A-4147-A177-3AD203B41FA5}">
                      <a16:colId xmlns:a16="http://schemas.microsoft.com/office/drawing/2014/main" val="304621731"/>
                    </a:ext>
                  </a:extLst>
                </a:gridCol>
              </a:tblGrid>
              <a:tr h="376744">
                <a:tc>
                  <a:txBody>
                    <a:bodyPr/>
                    <a:lstStyle/>
                    <a:p>
                      <a:endParaRPr lang="en-US" sz="1700" dirty="0"/>
                    </a:p>
                  </a:txBody>
                  <a:tcPr marL="84368" marR="84368" marT="42184" marB="42184"/>
                </a:tc>
                <a:tc>
                  <a:txBody>
                    <a:bodyPr/>
                    <a:lstStyle/>
                    <a:p>
                      <a:r>
                        <a:rPr lang="en-US" sz="1700" b="1" dirty="0"/>
                        <a:t>Current</a:t>
                      </a:r>
                    </a:p>
                  </a:txBody>
                  <a:tcPr marL="84368" marR="84368" marT="42184" marB="42184"/>
                </a:tc>
                <a:tc>
                  <a:txBody>
                    <a:bodyPr/>
                    <a:lstStyle/>
                    <a:p>
                      <a:r>
                        <a:rPr lang="en-US" sz="1700" b="1" dirty="0"/>
                        <a:t>Revised</a:t>
                      </a:r>
                    </a:p>
                  </a:txBody>
                  <a:tcPr marL="84368" marR="84368" marT="42184" marB="42184"/>
                </a:tc>
                <a:extLst>
                  <a:ext uri="{0D108BD9-81ED-4DB2-BD59-A6C34878D82A}">
                    <a16:rowId xmlns:a16="http://schemas.microsoft.com/office/drawing/2014/main" val="2643596750"/>
                  </a:ext>
                </a:extLst>
              </a:tr>
              <a:tr h="4655355">
                <a:tc>
                  <a:txBody>
                    <a:bodyPr/>
                    <a:lstStyle/>
                    <a:p>
                      <a:r>
                        <a:rPr lang="en-US" sz="1600" b="1" dirty="0"/>
                        <a:t>Rationale</a:t>
                      </a:r>
                    </a:p>
                  </a:txBody>
                  <a:tcPr marL="84368" marR="84368" marT="42184" marB="42184"/>
                </a:tc>
                <a:tc>
                  <a:txBody>
                    <a:bodyPr/>
                    <a:lstStyle/>
                    <a:p>
                      <a:r>
                        <a:rPr lang="en-US" sz="1600" b="1" dirty="0"/>
                        <a:t>This is a unique number that identifies a specific tumor so data can be linked. "Sequence Number" cannot be used as a link because the number is changed if a report identifies an earlier tumor or if a tumor record is deleted.</a:t>
                      </a:r>
                    </a:p>
                  </a:txBody>
                  <a:tcPr marL="84368" marR="84368" marT="42184" marB="42184"/>
                </a:tc>
                <a:tc>
                  <a:txBody>
                    <a:bodyPr/>
                    <a:lstStyle/>
                    <a:p>
                      <a:r>
                        <a:rPr lang="en-US" sz="1600" b="1" dirty="0"/>
                        <a:t>It is important to be able to track a specific de-identified tumor over time for linkage purposes. Sequence Number—Central [380] and Sequence Number—Hospital [560] can change as more information becomes available about a case (i.e., diagnosis of a second primary changes sequence number 00 to 01, or discovery of a prior diagnosis may change sequence number 02 to 03). Sequence numbers are also reused if a tumor is deleted. Therefore, sequence number cannot be used to uniquely link a specific tumor. Tumor Record Number, together with Patient ID Number, provide the continuity to uniquely identify a specific tumor over time. </a:t>
                      </a:r>
                    </a:p>
                  </a:txBody>
                  <a:tcPr marL="84368" marR="84368" marT="42184" marB="42184"/>
                </a:tc>
                <a:extLst>
                  <a:ext uri="{0D108BD9-81ED-4DB2-BD59-A6C34878D82A}">
                    <a16:rowId xmlns:a16="http://schemas.microsoft.com/office/drawing/2014/main" val="1692174858"/>
                  </a:ext>
                </a:extLst>
              </a:tr>
            </a:tbl>
          </a:graphicData>
        </a:graphic>
      </p:graphicFrame>
    </p:spTree>
    <p:extLst>
      <p:ext uri="{BB962C8B-B14F-4D97-AF65-F5344CB8AC3E}">
        <p14:creationId xmlns:p14="http://schemas.microsoft.com/office/powerpoint/2010/main" val="417320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3DC13C-2901-42AE-A83D-D5C19CDF9EDA}"/>
              </a:ext>
            </a:extLst>
          </p:cNvPr>
          <p:cNvSpPr>
            <a:spLocks noGrp="1"/>
          </p:cNvSpPr>
          <p:nvPr>
            <p:ph type="title"/>
          </p:nvPr>
        </p:nvSpPr>
        <p:spPr>
          <a:xfrm>
            <a:off x="418225" y="1797031"/>
            <a:ext cx="3201366" cy="3387497"/>
          </a:xfrm>
        </p:spPr>
        <p:txBody>
          <a:bodyPr vert="horz" lIns="91440" tIns="45720" rIns="91440" bIns="45720" rtlCol="0" anchor="b">
            <a:normAutofit fontScale="90000"/>
          </a:bodyPr>
          <a:lstStyle/>
          <a:p>
            <a:pPr algn="ct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br>
            <a:r>
              <a:rPr lang="en-US" sz="2400" dirty="0"/>
              <a:t>Modifications for </a:t>
            </a:r>
            <a:br>
              <a:rPr lang="en-US" sz="2400" dirty="0"/>
            </a:br>
            <a:r>
              <a:rPr lang="en-US" sz="2400" dirty="0"/>
              <a:t>Path Date Spec Collect 1-5 [7320-7324]</a:t>
            </a:r>
            <a:br>
              <a:rPr lang="en-US" sz="1800" dirty="0">
                <a:solidFill>
                  <a:srgbClr val="171173"/>
                </a:solidFill>
                <a:effectLst/>
                <a:latin typeface="Calibri" panose="020F0502020204030204" pitchFamily="34" charset="0"/>
                <a:ea typeface="Calibri" panose="020F0502020204030204" pitchFamily="34" charset="0"/>
              </a:rPr>
            </a:br>
            <a:br>
              <a:rPr lang="en-US" sz="3400" b="1" kern="1200" dirty="0">
                <a:solidFill>
                  <a:srgbClr val="FFFFFF"/>
                </a:solidFill>
                <a:latin typeface="+mj-lt"/>
                <a:ea typeface="+mj-ea"/>
                <a:cs typeface="+mj-cs"/>
              </a:rPr>
            </a:br>
            <a:br>
              <a:rPr lang="en-US" sz="3400" b="1"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b="1" kern="1200" dirty="0">
                <a:solidFill>
                  <a:srgbClr val="FFFFFF"/>
                </a:solidFill>
                <a:latin typeface="+mj-lt"/>
                <a:ea typeface="+mj-ea"/>
                <a:cs typeface="+mj-cs"/>
              </a:rPr>
              <a:t> </a:t>
            </a:r>
            <a:endParaRPr lang="en-US" sz="34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3F2C78C6-DA06-43D5-9CB8-801389E249E5}"/>
              </a:ext>
            </a:extLst>
          </p:cNvPr>
          <p:cNvSpPr>
            <a:spLocks noGrp="1"/>
          </p:cNvSpPr>
          <p:nvPr>
            <p:ph idx="1"/>
          </p:nvPr>
        </p:nvSpPr>
        <p:spPr>
          <a:xfrm>
            <a:off x="4359113" y="298495"/>
            <a:ext cx="7234837" cy="6261007"/>
          </a:xfrm>
        </p:spPr>
        <p:txBody>
          <a:bodyPr vert="horz" lIns="91440" tIns="45720" rIns="91440" bIns="45720" rtlCol="0" anchor="ctr">
            <a:normAutofit/>
          </a:bodyPr>
          <a:lstStyle/>
          <a:p>
            <a:pPr marL="457200" lvl="1" indent="0">
              <a:spcBef>
                <a:spcPts val="600"/>
              </a:spcBef>
              <a:spcAft>
                <a:spcPts val="600"/>
              </a:spcAft>
              <a:buNone/>
            </a:pPr>
            <a:r>
              <a:rPr lang="en-US" sz="2000" b="1" dirty="0">
                <a:solidFill>
                  <a:schemeClr val="tx1"/>
                </a:solidFill>
              </a:rPr>
              <a:t>Rationale for proposed change: </a:t>
            </a:r>
            <a:r>
              <a:rPr lang="en-US" sz="1600" dirty="0">
                <a:solidFill>
                  <a:schemeClr val="tx1"/>
                </a:solidFill>
              </a:rPr>
              <a:t>The current XML data type is “date” which is defined as length 8, format YYYYMMDD. However, the NAACCR Data Dictionary describes these items as length 14 with format of YYYYMMDDHHMMSS. This created issues for validating the items. </a:t>
            </a:r>
          </a:p>
          <a:p>
            <a:pPr marL="457200" marR="0" lvl="1" indent="0">
              <a:spcBef>
                <a:spcPts val="600"/>
              </a:spcBef>
              <a:spcAft>
                <a:spcPts val="600"/>
              </a:spcAft>
              <a:buNone/>
            </a:pPr>
            <a:r>
              <a:rPr lang="en-US" sz="2000" b="1" dirty="0">
                <a:solidFill>
                  <a:schemeClr val="tx1"/>
                </a:solidFill>
              </a:rPr>
              <a:t>Description of Modifications: </a:t>
            </a:r>
            <a:r>
              <a:rPr lang="en-US" sz="1600" dirty="0">
                <a:solidFill>
                  <a:schemeClr val="tx1"/>
                </a:solidFill>
              </a:rPr>
              <a:t>All 5 data items share the same definition and the same changes have been applied to all of them: </a:t>
            </a:r>
          </a:p>
          <a:p>
            <a:pPr lvl="1">
              <a:spcBef>
                <a:spcPts val="600"/>
              </a:spcBef>
              <a:spcAft>
                <a:spcPts val="600"/>
              </a:spcAft>
            </a:pPr>
            <a:r>
              <a:rPr lang="en-US" sz="1800" dirty="0">
                <a:solidFill>
                  <a:schemeClr val="tx1"/>
                </a:solidFill>
              </a:rPr>
              <a:t>Change data type from date to </a:t>
            </a:r>
            <a:r>
              <a:rPr lang="en-US" sz="1800" b="1" dirty="0">
                <a:solidFill>
                  <a:schemeClr val="tx1"/>
                </a:solidFill>
              </a:rPr>
              <a:t>dateTime</a:t>
            </a:r>
            <a:r>
              <a:rPr lang="en-US" sz="1800" dirty="0">
                <a:solidFill>
                  <a:schemeClr val="tx1"/>
                </a:solidFill>
              </a:rPr>
              <a:t> </a:t>
            </a:r>
          </a:p>
          <a:p>
            <a:pPr marL="914400" lvl="2" indent="0">
              <a:spcBef>
                <a:spcPts val="600"/>
              </a:spcBef>
              <a:spcAft>
                <a:spcPts val="600"/>
              </a:spcAft>
              <a:buNone/>
            </a:pPr>
            <a:r>
              <a:rPr lang="en-US" sz="1600" dirty="0">
                <a:solidFill>
                  <a:schemeClr val="tx1"/>
                </a:solidFill>
              </a:rPr>
              <a:t>XML Workgroup defining a new dateTime data type for the Data Exchange Standard v1.8 to be released in conjunction with NAACCR v25. </a:t>
            </a:r>
          </a:p>
          <a:p>
            <a:pPr marL="914400" lvl="2" indent="0">
              <a:spcBef>
                <a:spcPts val="600"/>
              </a:spcBef>
              <a:spcAft>
                <a:spcPts val="600"/>
              </a:spcAft>
              <a:buNone/>
            </a:pPr>
            <a:r>
              <a:rPr lang="en-US" sz="1600" dirty="0">
                <a:solidFill>
                  <a:schemeClr val="tx1"/>
                </a:solidFill>
              </a:rPr>
              <a:t>Partial dates are allowed (e.g. year + month)</a:t>
            </a:r>
          </a:p>
          <a:p>
            <a:pPr lvl="1">
              <a:spcBef>
                <a:spcPts val="600"/>
              </a:spcBef>
              <a:spcAft>
                <a:spcPts val="600"/>
              </a:spcAft>
            </a:pPr>
            <a:r>
              <a:rPr lang="en-US" sz="1800" dirty="0">
                <a:solidFill>
                  <a:schemeClr val="tx1"/>
                </a:solidFill>
              </a:rPr>
              <a:t>Increase length of data items to 25 </a:t>
            </a:r>
          </a:p>
          <a:p>
            <a:pPr marL="457200" marR="0" lvl="1" indent="0">
              <a:spcBef>
                <a:spcPts val="600"/>
              </a:spcBef>
              <a:spcAft>
                <a:spcPts val="600"/>
              </a:spcAft>
              <a:buNone/>
            </a:pPr>
            <a:r>
              <a:rPr lang="en-US" sz="1600" dirty="0">
                <a:solidFill>
                  <a:schemeClr val="tx1"/>
                </a:solidFill>
              </a:rPr>
              <a:t>	Change data item format to YYYY-MM-DDThh:mm:ss+zz:zz </a:t>
            </a:r>
          </a:p>
          <a:p>
            <a:pPr lvl="1">
              <a:spcBef>
                <a:spcPts val="600"/>
              </a:spcBef>
              <a:spcAft>
                <a:spcPts val="600"/>
              </a:spcAft>
            </a:pPr>
            <a:r>
              <a:rPr lang="en-US" sz="1800" dirty="0">
                <a:solidFill>
                  <a:schemeClr val="tx1"/>
                </a:solidFill>
              </a:rPr>
              <a:t>Update data item description </a:t>
            </a:r>
          </a:p>
          <a:p>
            <a:pPr marL="457200" lvl="1" indent="0">
              <a:spcBef>
                <a:spcPts val="600"/>
              </a:spcBef>
              <a:spcAft>
                <a:spcPts val="600"/>
              </a:spcAft>
              <a:buNone/>
            </a:pPr>
            <a:endParaRPr lang="en-US" sz="1600" dirty="0">
              <a:solidFill>
                <a:schemeClr val="tx1"/>
              </a:solidFill>
            </a:endParaRPr>
          </a:p>
          <a:p>
            <a:pPr marL="457200" lvl="1" indent="0">
              <a:spcBef>
                <a:spcPts val="600"/>
              </a:spcBef>
              <a:spcAft>
                <a:spcPts val="600"/>
              </a:spcAft>
              <a:buNone/>
            </a:pPr>
            <a:r>
              <a:rPr lang="en-US" sz="1600" dirty="0">
                <a:solidFill>
                  <a:schemeClr val="tx1"/>
                </a:solidFill>
              </a:rPr>
              <a:t>Note: Other NAACCR date items such as Date of Diagnosis will continue to be defined as data type: date.</a:t>
            </a:r>
          </a:p>
          <a:p>
            <a:pPr marL="457200" lvl="1" indent="0">
              <a:spcBef>
                <a:spcPts val="600"/>
              </a:spcBef>
              <a:spcAft>
                <a:spcPts val="600"/>
              </a:spcAft>
              <a:buNone/>
            </a:pPr>
            <a:endParaRPr lang="en-US" sz="1200" dirty="0">
              <a:solidFill>
                <a:schemeClr val="tx1"/>
              </a:solidFill>
            </a:endParaRPr>
          </a:p>
          <a:p>
            <a:pPr marL="457200" marR="0" lvl="1" indent="0">
              <a:spcBef>
                <a:spcPts val="600"/>
              </a:spcBef>
              <a:spcAft>
                <a:spcPts val="600"/>
              </a:spcAft>
              <a:buNone/>
            </a:pPr>
            <a:endParaRPr lang="en-US" sz="1200" dirty="0">
              <a:solidFill>
                <a:schemeClr val="tx1"/>
              </a:solidFill>
            </a:endParaRPr>
          </a:p>
        </p:txBody>
      </p:sp>
    </p:spTree>
    <p:extLst>
      <p:ext uri="{BB962C8B-B14F-4D97-AF65-F5344CB8AC3E}">
        <p14:creationId xmlns:p14="http://schemas.microsoft.com/office/powerpoint/2010/main" val="292425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3DC13C-2901-42AE-A83D-D5C19CDF9EDA}"/>
              </a:ext>
            </a:extLst>
          </p:cNvPr>
          <p:cNvSpPr>
            <a:spLocks noGrp="1"/>
          </p:cNvSpPr>
          <p:nvPr>
            <p:ph type="title"/>
          </p:nvPr>
        </p:nvSpPr>
        <p:spPr>
          <a:xfrm>
            <a:off x="418225" y="3953022"/>
            <a:ext cx="3201366" cy="2894840"/>
          </a:xfrm>
        </p:spPr>
        <p:txBody>
          <a:bodyPr vert="horz" lIns="91440" tIns="45720" rIns="91440" bIns="45720" rtlCol="0" anchor="b">
            <a:normAutofit fontScale="90000"/>
          </a:bodyPr>
          <a:lstStyle/>
          <a:p>
            <a:br>
              <a:rPr lang="en-US" dirty="0"/>
            </a:br>
            <a:br>
              <a:rPr lang="en-US" dirty="0"/>
            </a:br>
            <a:br>
              <a:rPr lang="en-US" dirty="0"/>
            </a:br>
            <a:br>
              <a:rPr lang="en-US" dirty="0"/>
            </a:br>
            <a:r>
              <a:rPr lang="en-US" sz="2700" dirty="0"/>
              <a:t>Modifications for Census Ind Code 2010 [272] &amp; Census Occ Code 2010 [282]</a:t>
            </a:r>
            <a:br>
              <a:rPr lang="en-US" sz="2700" dirty="0"/>
            </a:br>
            <a:br>
              <a:rPr lang="en-US" sz="2700" dirty="0"/>
            </a:br>
            <a:r>
              <a:rPr lang="en-US" sz="2700" dirty="0"/>
              <a:t>Name </a:t>
            </a:r>
            <a:r>
              <a:rPr lang="en-US" sz="2700" dirty="0">
                <a:effectLst/>
                <a:ea typeface="Calibri" panose="020F0502020204030204" pitchFamily="34" charset="0"/>
              </a:rPr>
              <a:t>Change of Data Items to: </a:t>
            </a:r>
            <a:br>
              <a:rPr lang="en-US" sz="2700" dirty="0">
                <a:effectLst/>
                <a:ea typeface="Calibri" panose="020F0502020204030204" pitchFamily="34" charset="0"/>
              </a:rPr>
            </a:br>
            <a:br>
              <a:rPr lang="en-US" sz="2700" dirty="0">
                <a:effectLst/>
                <a:ea typeface="Calibri" panose="020F0502020204030204" pitchFamily="34" charset="0"/>
              </a:rPr>
            </a:br>
            <a:r>
              <a:rPr lang="en-US" sz="2400" dirty="0">
                <a:effectLst/>
                <a:ea typeface="Calibri" panose="020F0502020204030204" pitchFamily="34" charset="0"/>
              </a:rPr>
              <a:t>Census Ind Code CDC</a:t>
            </a:r>
            <a:br>
              <a:rPr lang="en-US" sz="2400" dirty="0">
                <a:effectLst/>
                <a:ea typeface="Calibri" panose="020F0502020204030204" pitchFamily="34" charset="0"/>
              </a:rPr>
            </a:br>
            <a:r>
              <a:rPr lang="en-US" sz="2400" dirty="0">
                <a:effectLst/>
                <a:ea typeface="Calibri" panose="020F0502020204030204" pitchFamily="34" charset="0"/>
              </a:rPr>
              <a:t>Census Occ Code CDC</a:t>
            </a:r>
            <a:br>
              <a:rPr lang="en-US" dirty="0">
                <a:effectLst/>
                <a:ea typeface="Calibri" panose="020F0502020204030204" pitchFamily="34" charset="0"/>
              </a:rPr>
            </a:br>
            <a:br>
              <a:rPr lang="en-US" sz="18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3400" b="1" kern="1200" dirty="0">
                <a:solidFill>
                  <a:srgbClr val="FFFFFF"/>
                </a:solidFill>
                <a:latin typeface="+mj-lt"/>
                <a:ea typeface="+mj-ea"/>
                <a:cs typeface="+mj-cs"/>
              </a:rPr>
            </a:br>
            <a:br>
              <a:rPr lang="en-US" sz="3400" b="1"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b="1" kern="1200" dirty="0">
                <a:solidFill>
                  <a:srgbClr val="FFFFFF"/>
                </a:solidFill>
                <a:latin typeface="+mj-lt"/>
                <a:ea typeface="+mj-ea"/>
                <a:cs typeface="+mj-cs"/>
              </a:rPr>
              <a:t> </a:t>
            </a:r>
            <a:endParaRPr lang="en-US" sz="34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3F2C78C6-DA06-43D5-9CB8-801389E249E5}"/>
              </a:ext>
            </a:extLst>
          </p:cNvPr>
          <p:cNvSpPr>
            <a:spLocks noGrp="1"/>
          </p:cNvSpPr>
          <p:nvPr>
            <p:ph idx="1"/>
          </p:nvPr>
        </p:nvSpPr>
        <p:spPr>
          <a:xfrm>
            <a:off x="4206240" y="10138"/>
            <a:ext cx="7737231" cy="6561689"/>
          </a:xfrm>
        </p:spPr>
        <p:txBody>
          <a:bodyPr vert="horz" lIns="91440" tIns="45720" rIns="91440" bIns="45720" rtlCol="0" anchor="ctr">
            <a:normAutofit/>
          </a:bodyPr>
          <a:lstStyle/>
          <a:p>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Updated description, rationale, and coding instructions for:</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Census Ind Code CDC [272]</a:t>
            </a: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Census Occ Code CDC [282]</a:t>
            </a:r>
            <a:endParaRPr kumimoji="0" lang="en-US" altLang="en-US" sz="4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indent="0">
              <a:buNone/>
            </a:pP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following two data items are being retired for v25:</a:t>
            </a:r>
          </a:p>
          <a:p>
            <a:pPr marL="0" indent="0">
              <a:buNone/>
            </a:pPr>
            <a:r>
              <a:rPr lang="en-US" sz="2400" dirty="0">
                <a:solidFill>
                  <a:schemeClr val="tx1"/>
                </a:solidFill>
                <a:effectLst/>
                <a:latin typeface="Calibri" panose="020F0502020204030204" pitchFamily="34" charset="0"/>
                <a:cs typeface="Calibri" panose="020F0502020204030204" pitchFamily="34" charset="0"/>
              </a:rPr>
              <a:t>	Census Occ Code 1970-2000 [270] </a:t>
            </a:r>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solidFill>
                  <a:schemeClr val="tx1"/>
                </a:solidFill>
                <a:effectLst/>
                <a:latin typeface="Calibri" panose="020F0502020204030204" pitchFamily="34" charset="0"/>
                <a:cs typeface="Calibri" panose="020F0502020204030204" pitchFamily="34" charset="0"/>
              </a:rPr>
              <a:t>	Census Ind Code 1970-2000 [280] </a:t>
            </a:r>
            <a:endParaRPr lang="en-US" dirty="0">
              <a:solidFill>
                <a:schemeClr val="tx1"/>
              </a:solidFill>
              <a:latin typeface="Calibri" panose="020F0502020204030204" pitchFamily="34" charset="0"/>
              <a:cs typeface="Calibri" panose="020F0502020204030204" pitchFamily="34" charset="0"/>
            </a:endParaRPr>
          </a:p>
          <a:p>
            <a:pPr marL="0" indent="0">
              <a:buNone/>
            </a:pP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lang="en-US" altLang="en-US" sz="2400" dirty="0">
                <a:solidFill>
                  <a:schemeClr val="tx1"/>
                </a:solidFill>
                <a:latin typeface="Calibri" panose="020F0502020204030204" pitchFamily="34" charset="0"/>
                <a:cs typeface="Calibri" panose="020F0502020204030204" pitchFamily="34" charset="0"/>
              </a:rPr>
              <a:t>NPCR Plans: Data from items 270 and 280 will be copied to items 272 and 282 if 272 and 282 are blank.</a:t>
            </a: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lang="en-US" sz="2400" dirty="0">
                <a:effectLst/>
                <a:ea typeface="Calibri" panose="020F0502020204030204" pitchFamily="34" charset="0"/>
              </a:rPr>
              <a:t>. </a:t>
            </a:r>
            <a:br>
              <a:rPr lang="en-US" sz="2400" dirty="0">
                <a:effectLst/>
                <a:ea typeface="Calibri" panose="020F0502020204030204" pitchFamily="34" charset="0"/>
              </a:rPr>
            </a:b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836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374283"/>
      </p:ext>
    </p:extLst>
  </p:cSld>
  <p:clrMapOvr>
    <a:masterClrMapping/>
  </p:clrMapOvr>
</p:sld>
</file>

<file path=ppt/theme/theme1.xml><?xml version="1.0" encoding="utf-8"?>
<a:theme xmlns:a="http://schemas.openxmlformats.org/drawingml/2006/main" name="1_Office Theme">
  <a:themeElements>
    <a:clrScheme name="Cancer Prevention Works 1">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FFFFFF"/>
      </a:hlink>
      <a:folHlink>
        <a:srgbClr val="A9A9A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EH_ATSDR_combined">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F100ECDA8B704F912E17154FEC81E0" ma:contentTypeVersion="8" ma:contentTypeDescription="Create a new document." ma:contentTypeScope="" ma:versionID="8d0612410d2c6a1972e3ee2fbc567aee">
  <xsd:schema xmlns:xsd="http://www.w3.org/2001/XMLSchema" xmlns:xs="http://www.w3.org/2001/XMLSchema" xmlns:p="http://schemas.microsoft.com/office/2006/metadata/properties" xmlns:ns1="http://schemas.microsoft.com/sharepoint/v3" xmlns:ns3="f8781187-c236-45d7-b498-66fa7b18fd7f" targetNamespace="http://schemas.microsoft.com/office/2006/metadata/properties" ma:root="true" ma:fieldsID="6a996aa3422d18ba64314ce925a744fb" ns1:_="" ns3:_="">
    <xsd:import namespace="http://schemas.microsoft.com/sharepoint/v3"/>
    <xsd:import namespace="f8781187-c236-45d7-b498-66fa7b18fd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781187-c236-45d7-b498-66fa7b18f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CD6EA-361A-490F-8769-95E26314A4FF}">
  <ds:schemaRefs>
    <ds:schemaRef ds:uri="http://purl.org/dc/terms/"/>
    <ds:schemaRef ds:uri="http://schemas.microsoft.com/office/2006/documentManagement/types"/>
    <ds:schemaRef ds:uri="http://schemas.microsoft.com/sharepoint/v3"/>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f8781187-c236-45d7-b498-66fa7b18fd7f"/>
    <ds:schemaRef ds:uri="http://schemas.microsoft.com/office/2006/metadata/properties"/>
  </ds:schemaRefs>
</ds:datastoreItem>
</file>

<file path=customXml/itemProps2.xml><?xml version="1.0" encoding="utf-8"?>
<ds:datastoreItem xmlns:ds="http://schemas.openxmlformats.org/officeDocument/2006/customXml" ds:itemID="{4603D8B6-D3AE-484A-A84C-7D6C5668F89B}">
  <ds:schemaRefs>
    <ds:schemaRef ds:uri="http://schemas.microsoft.com/sharepoint/v3/contenttype/forms"/>
  </ds:schemaRefs>
</ds:datastoreItem>
</file>

<file path=customXml/itemProps3.xml><?xml version="1.0" encoding="utf-8"?>
<ds:datastoreItem xmlns:ds="http://schemas.openxmlformats.org/officeDocument/2006/customXml" ds:itemID="{B488842A-D70B-4ACD-9B6D-36BDD13C1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781187-c236-45d7-b498-66fa7b18fd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4768</TotalTime>
  <Words>880</Words>
  <Application>Microsoft Office PowerPoint</Application>
  <PresentationFormat>Widescreen</PresentationFormat>
  <Paragraphs>50</Paragraphs>
  <Slides>6</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vt:i4>
      </vt:variant>
    </vt:vector>
  </HeadingPairs>
  <TitlesOfParts>
    <vt:vector size="21" baseType="lpstr">
      <vt:lpstr>Arial</vt:lpstr>
      <vt:lpstr>Calibri</vt:lpstr>
      <vt:lpstr>Calibri Light</vt:lpstr>
      <vt:lpstr>Courier New</vt:lpstr>
      <vt:lpstr>Gotham Rounded Book</vt:lpstr>
      <vt:lpstr>Gotham Rounded Book Italic</vt:lpstr>
      <vt:lpstr>Gotham Rounded Medium</vt:lpstr>
      <vt:lpstr>Myriad Web Pro</vt:lpstr>
      <vt:lpstr>Rockwell</vt:lpstr>
      <vt:lpstr>Segoe UI</vt:lpstr>
      <vt:lpstr>Segoe UI Semilight</vt:lpstr>
      <vt:lpstr>Trade Gothic LT Pro</vt:lpstr>
      <vt:lpstr>Wingdings</vt:lpstr>
      <vt:lpstr>1_Office Theme</vt:lpstr>
      <vt:lpstr>NCEH_ATSDR_combined</vt:lpstr>
      <vt:lpstr>NAACCR v25 Minor Revisions    </vt:lpstr>
      <vt:lpstr>Tumor Record Number [60] Description and Rationale Modifications for Clarification   </vt:lpstr>
      <vt:lpstr>Tumor Record Number [60] Description and Rationale Modifications for Clarification  </vt:lpstr>
      <vt:lpstr>    Modifications for  Path Date Spec Collect 1-5 [7320-7324]     </vt:lpstr>
      <vt:lpstr>    Modifications for Census Ind Code 2010 [272] &amp; Census Occ Code 2010 [282]  Name Change of Data Items to:   Census Ind Code CDC Census Occ Code CDC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Quarterly Planning Meeting</dc:title>
  <dc:creator>Esterly, Michelle L. (CDC/DDNID/NCCDPHP/DCPC) (CTR)</dc:creator>
  <cp:lastModifiedBy>Esterly, Michelle L. (CDC/NCCDPHP/DCPC) (CTR)</cp:lastModifiedBy>
  <cp:revision>4</cp:revision>
  <dcterms:created xsi:type="dcterms:W3CDTF">2021-03-10T19:21:54Z</dcterms:created>
  <dcterms:modified xsi:type="dcterms:W3CDTF">2024-05-10T17:45:09Z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2021-03-10T21:44:42Z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664f5a20-c7fe-476b-91d9-04038d965156</vt:lpwstr>
  </property>
  <property fmtid="{D5CDD505-2E9C-101B-9397-08002B2CF9AE}" pid="8" name="MSIP_Label_7b94a7b8-f06c-4dfe-bdcc-9b548fd58c31_ContentBits">
    <vt:lpwstr>0</vt:lpwstr>
  </property>
</Properties>
</file>